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9" d="100"/>
          <a:sy n="109" d="100"/>
        </p:scale>
        <p:origin x="1674" y="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Nadpis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cxnSp>
        <p:nvCxnSpPr>
          <p:cNvPr id="8" name="Přímá spojovací čára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ovací čára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Elipsa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Zástupný symbol pro datum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6DBEAE-204A-402E-BC04-2C37731FFD3F}" type="datetimeFigureOut">
              <a:rPr lang="cs-CZ" smtClean="0"/>
              <a:pPr/>
              <a:t>07.03.2022</a:t>
            </a:fld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72BDC19-B69F-40EE-A9C8-940974E6734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obsah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C46DBEAE-204A-402E-BC04-2C37731FFD3F}" type="datetimeFigureOut">
              <a:rPr lang="cs-CZ" smtClean="0"/>
              <a:pPr/>
              <a:t>07.03.2022</a:t>
            </a:fld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372BDC19-B69F-40EE-A9C8-940974E6734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6" name="Zástupný symbol pro zápatí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6DBEAE-204A-402E-BC04-2C37731FFD3F}" type="datetimeFigureOut">
              <a:rPr lang="cs-CZ" smtClean="0"/>
              <a:pPr/>
              <a:t>07.03.2022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BDC19-B69F-40EE-A9C8-940974E6734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cxnSp>
        <p:nvCxnSpPr>
          <p:cNvPr id="7" name="Přímá spojovací čára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6DBEAE-204A-402E-BC04-2C37731FFD3F}" type="datetimeFigureOut">
              <a:rPr lang="cs-CZ" smtClean="0"/>
              <a:pPr/>
              <a:t>07.03.2022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BDC19-B69F-40EE-A9C8-940974E6734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BDC19-B69F-40EE-A9C8-940974E6734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6DBEAE-204A-402E-BC04-2C37731FFD3F}" type="datetimeFigureOut">
              <a:rPr lang="cs-CZ" smtClean="0"/>
              <a:pPr/>
              <a:t>07.03.2022</a:t>
            </a:fld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2" name="Zástupný symbol pro obsah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34" name="Zástupný symbol pro obsah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cxnSp>
        <p:nvCxnSpPr>
          <p:cNvPr id="10" name="Přímá spojovací čára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ovací čára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6DBEAE-204A-402E-BC04-2C37731FFD3F}" type="datetimeFigureOut">
              <a:rPr lang="cs-CZ" smtClean="0"/>
              <a:pPr/>
              <a:t>07.03.2022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BDC19-B69F-40EE-A9C8-940974E6734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6DBEAE-204A-402E-BC04-2C37731FFD3F}" type="datetimeFigureOut">
              <a:rPr lang="cs-CZ" smtClean="0"/>
              <a:pPr/>
              <a:t>07.03.2022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BDC19-B69F-40EE-A9C8-940974E6734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Zástupný symbol pro obsah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1" name="Nadpis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C46DBEAE-204A-402E-BC04-2C37731FFD3F}" type="datetimeFigureOut">
              <a:rPr lang="cs-CZ" smtClean="0"/>
              <a:pPr/>
              <a:t>07.03.2022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372BDC19-B69F-40EE-A9C8-940974E6734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6DBEAE-204A-402E-BC04-2C37731FFD3F}" type="datetimeFigureOut">
              <a:rPr lang="cs-CZ" smtClean="0"/>
              <a:pPr/>
              <a:t>07.03.2022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72BDC19-B69F-40EE-A9C8-940974E6734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6DBEAE-204A-402E-BC04-2C37731FFD3F}" type="datetimeFigureOut">
              <a:rPr lang="cs-CZ" smtClean="0"/>
              <a:pPr/>
              <a:t>07.03.2022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BDC19-B69F-40EE-A9C8-940974E6734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6DBEAE-204A-402E-BC04-2C37731FFD3F}" type="datetimeFigureOut">
              <a:rPr lang="cs-CZ" smtClean="0"/>
              <a:pPr/>
              <a:t>07.03.2022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BDC19-B69F-40EE-A9C8-940974E6734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text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C46DBEAE-204A-402E-BC04-2C37731FFD3F}" type="datetimeFigureOut">
              <a:rPr lang="cs-CZ" smtClean="0"/>
              <a:pPr/>
              <a:t>07.03.2022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372BDC19-B69F-40EE-A9C8-940974E6734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cs-CZ" sz="6600" b="1" dirty="0" smtClean="0"/>
              <a:t>ČÁRKA VE VĚTĚ JEDNODUCHÉ</a:t>
            </a:r>
            <a:endParaRPr lang="cs-CZ" sz="6600" b="1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/>
              <a:t>Složky několikanásobného větného členu nejsou–li spojeny spojkami a, i, nebo, či </a:t>
            </a:r>
            <a:r>
              <a:rPr lang="cs-CZ" dirty="0" smtClean="0"/>
              <a:t>– </a:t>
            </a:r>
            <a:r>
              <a:rPr lang="cs-CZ" i="1" dirty="0" smtClean="0"/>
              <a:t>Brambory obsahují minerální látky, stopové prvky, vitamíny, škrob a bílkoviny.</a:t>
            </a:r>
          </a:p>
          <a:p>
            <a:r>
              <a:rPr lang="cs-CZ" i="1" dirty="0" smtClean="0"/>
              <a:t>Byl to zajímavý, i když poněkud drastický film.</a:t>
            </a:r>
          </a:p>
          <a:p>
            <a:r>
              <a:rPr lang="cs-CZ" i="1" dirty="0" smtClean="0"/>
              <a:t>V každé větě rozeznáváme jak stránku formální, tak obsahovou.</a:t>
            </a:r>
            <a:endParaRPr lang="cs-CZ" i="1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Pokud spojky a, i, nebo, ani, či vyjadřují jiný význam než prostě slučovací </a:t>
            </a:r>
            <a:r>
              <a:rPr lang="cs-CZ" dirty="0" smtClean="0"/>
              <a:t>– </a:t>
            </a:r>
            <a:r>
              <a:rPr lang="cs-CZ" i="1" dirty="0" smtClean="0"/>
              <a:t>Houby rostou ve vlhkém létě, a ne za sucha. Máte jezevčíka krátkosrstého, nebo dlouhosrstého?</a:t>
            </a:r>
          </a:p>
          <a:p>
            <a:r>
              <a:rPr lang="cs-CZ" b="1" dirty="0" smtClean="0"/>
              <a:t>Přístavek</a:t>
            </a:r>
            <a:r>
              <a:rPr lang="cs-CZ" dirty="0" smtClean="0"/>
              <a:t> – </a:t>
            </a:r>
            <a:r>
              <a:rPr lang="cs-CZ" i="1" dirty="0" smtClean="0"/>
              <a:t>Jiří Suchý, vůdčí osobnost divadla Semafor, slaví významné jubileum. Nejznámější díla českého kubismu, například Kubínovu Postavu, můžeme obdivovat v Národní galerii.</a:t>
            </a:r>
            <a:endParaRPr lang="cs-CZ" i="1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Ve větě zastoupena zájmenným výrazem </a:t>
            </a:r>
            <a:r>
              <a:rPr lang="cs-CZ" dirty="0" smtClean="0"/>
              <a:t>– </a:t>
            </a:r>
            <a:r>
              <a:rPr lang="cs-CZ" i="1" dirty="0" smtClean="0"/>
              <a:t>Chléb, ten se v tradiční kuchyni nedá ničím nahradit</a:t>
            </a:r>
            <a:r>
              <a:rPr lang="cs-CZ" dirty="0" smtClean="0"/>
              <a:t>.</a:t>
            </a:r>
          </a:p>
          <a:p>
            <a:r>
              <a:rPr lang="cs-CZ" b="1" dirty="0" smtClean="0"/>
              <a:t>K větě připojena spojovacím výrazem</a:t>
            </a:r>
            <a:r>
              <a:rPr lang="cs-CZ" dirty="0" smtClean="0"/>
              <a:t> – </a:t>
            </a:r>
            <a:r>
              <a:rPr lang="cs-CZ" i="1" dirty="0" smtClean="0"/>
              <a:t>Nakonec tam odešel, i když s nechutí.</a:t>
            </a:r>
          </a:p>
          <a:p>
            <a:r>
              <a:rPr lang="cs-CZ" b="1" dirty="0" smtClean="0"/>
              <a:t>Vokativ</a:t>
            </a:r>
            <a:r>
              <a:rPr lang="cs-CZ" dirty="0" smtClean="0"/>
              <a:t> – </a:t>
            </a:r>
            <a:r>
              <a:rPr lang="cs-CZ" i="1" dirty="0" smtClean="0"/>
              <a:t>Všechny vás, moji milí, srdečně pozdravuji.</a:t>
            </a:r>
          </a:p>
          <a:p>
            <a:r>
              <a:rPr lang="cs-CZ" b="1" smtClean="0"/>
              <a:t>Volný </a:t>
            </a:r>
            <a:r>
              <a:rPr lang="cs-CZ" b="1" smtClean="0"/>
              <a:t>přívlastek</a:t>
            </a:r>
            <a:r>
              <a:rPr lang="cs-CZ" smtClean="0"/>
              <a:t>– </a:t>
            </a:r>
            <a:r>
              <a:rPr lang="cs-CZ" i="1" dirty="0" smtClean="0"/>
              <a:t>Strakonický hrad, zřejmě založený již ve 12. století, obtéká řeka Otava a </a:t>
            </a:r>
            <a:r>
              <a:rPr lang="cs-CZ" i="1" dirty="0" err="1" smtClean="0"/>
              <a:t>Volyňka</a:t>
            </a:r>
            <a:r>
              <a:rPr lang="cs-CZ" i="1" dirty="0" smtClean="0"/>
              <a:t>.</a:t>
            </a:r>
            <a:endParaRPr lang="cs-CZ" i="1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/>
              <a:t>Osamostatněná část výpovědi, která může být:</a:t>
            </a:r>
            <a:endParaRPr lang="cs-CZ" b="1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/>
              <a:t>Vsuvka</a:t>
            </a:r>
            <a:r>
              <a:rPr lang="cs-CZ" dirty="0" smtClean="0"/>
              <a:t> – </a:t>
            </a:r>
            <a:r>
              <a:rPr lang="cs-CZ" i="1" dirty="0" smtClean="0"/>
              <a:t>Jeho kniha je, upřímně řečeno, špatná.</a:t>
            </a:r>
          </a:p>
          <a:p>
            <a:r>
              <a:rPr lang="cs-CZ" b="1" dirty="0" smtClean="0"/>
              <a:t>Doplněk vyjádřený přechodníkem </a:t>
            </a:r>
            <a:r>
              <a:rPr lang="cs-CZ" dirty="0" smtClean="0"/>
              <a:t>– </a:t>
            </a:r>
            <a:r>
              <a:rPr lang="cs-CZ" i="1" dirty="0" smtClean="0"/>
              <a:t>Zanechav v chalupě nezaopatřené děti, odešel do světa</a:t>
            </a:r>
            <a:r>
              <a:rPr lang="cs-CZ" dirty="0" smtClean="0"/>
              <a:t>.</a:t>
            </a:r>
          </a:p>
          <a:p>
            <a:r>
              <a:rPr lang="cs-CZ" b="1" dirty="0" smtClean="0"/>
              <a:t>Dodatkově připojený větný člen </a:t>
            </a:r>
            <a:r>
              <a:rPr lang="cs-CZ" dirty="0" smtClean="0"/>
              <a:t>– </a:t>
            </a:r>
            <a:r>
              <a:rPr lang="cs-CZ" i="1" dirty="0" smtClean="0"/>
              <a:t>Jela asi do Brna, za otcem.</a:t>
            </a:r>
          </a:p>
          <a:p>
            <a:r>
              <a:rPr lang="cs-CZ" b="1" dirty="0" smtClean="0"/>
              <a:t>Bohužel na začátku věty </a:t>
            </a:r>
            <a:r>
              <a:rPr lang="cs-CZ" dirty="0" smtClean="0"/>
              <a:t>– </a:t>
            </a:r>
            <a:r>
              <a:rPr lang="cs-CZ" i="1" dirty="0" smtClean="0"/>
              <a:t>Bohužel, tento pátek nepřijedu.</a:t>
            </a:r>
            <a:endParaRPr lang="cs-CZ" i="1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apír">
  <a:themeElements>
    <a:clrScheme name="Papír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Papír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Papír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24</TotalTime>
  <Words>239</Words>
  <Application>Microsoft Office PowerPoint</Application>
  <PresentationFormat>Předvádění na obrazovce (4:3)</PresentationFormat>
  <Paragraphs>15</Paragraphs>
  <Slides>5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8" baseType="lpstr">
      <vt:lpstr>Constantia</vt:lpstr>
      <vt:lpstr>Wingdings 2</vt:lpstr>
      <vt:lpstr>Papír</vt:lpstr>
      <vt:lpstr>ČÁRKA VE VĚTĚ JEDNODUCHÉ</vt:lpstr>
      <vt:lpstr>Prezentace aplikace PowerPoint</vt:lpstr>
      <vt:lpstr>Prezentace aplikace PowerPoint</vt:lpstr>
      <vt:lpstr>Osamostatněná část výpovědi, která může být:</vt:lpstr>
      <vt:lpstr>Prezentace aplikace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ČÁRKA VE VĚTĚ JEDNODUCHÉ</dc:title>
  <dc:creator>Windows User</dc:creator>
  <cp:lastModifiedBy>BLAŽKOVÁ</cp:lastModifiedBy>
  <cp:revision>4</cp:revision>
  <dcterms:created xsi:type="dcterms:W3CDTF">2011-04-17T20:16:17Z</dcterms:created>
  <dcterms:modified xsi:type="dcterms:W3CDTF">2022-03-07T12:43:21Z</dcterms:modified>
</cp:coreProperties>
</file>