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1135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049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0881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46153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90072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0526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4134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7853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42041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93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72783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7367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8492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52882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41681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44936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1219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44B6161-3621-4C6C-B00C-5650FDEC21C6}" type="datetimeFigureOut">
              <a:rPr lang="cs-CZ" smtClean="0"/>
              <a:t>27. 4. 2020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0623CC0-80E1-4AB7-B3B5-E1976FC2680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267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AE3125-6203-48DF-AAAF-8BE32314110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OSVÍCENSTVÍ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020B33D-E743-4769-BF6F-E6DCD9ADE3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7849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985FA4-269B-4A84-A6F2-A684CDB32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ZNAKY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08667E9-B18A-4A58-A1AC-5FD392B2F1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Evropské myšlenkové hnutí (filozofický směr) 18. století</a:t>
            </a:r>
          </a:p>
          <a:p>
            <a:r>
              <a:rPr lang="cs-CZ" dirty="0"/>
              <a:t>Začalo se projevovat ve Francii a v Anglii</a:t>
            </a:r>
          </a:p>
          <a:p>
            <a:r>
              <a:rPr lang="cs-CZ" dirty="0"/>
              <a:t>Propojené s filozofií té doby</a:t>
            </a:r>
          </a:p>
          <a:p>
            <a:r>
              <a:rPr lang="cs-CZ" dirty="0"/>
              <a:t>Snaží se překonat tehdejší názory určované katolickou církví a feudálně </a:t>
            </a:r>
            <a:r>
              <a:rPr lang="cs-CZ" dirty="0" err="1"/>
              <a:t>absolutickými</a:t>
            </a:r>
            <a:r>
              <a:rPr lang="cs-CZ" dirty="0"/>
              <a:t> vládami</a:t>
            </a:r>
          </a:p>
          <a:p>
            <a:r>
              <a:rPr lang="cs-CZ" dirty="0"/>
              <a:t>Pořád jsme v době klasicismu</a:t>
            </a:r>
          </a:p>
        </p:txBody>
      </p:sp>
    </p:spTree>
    <p:extLst>
      <p:ext uri="{BB962C8B-B14F-4D97-AF65-F5344CB8AC3E}">
        <p14:creationId xmlns:p14="http://schemas.microsoft.com/office/powerpoint/2010/main" val="3351535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0CEF5D-F4AA-4070-8ECF-49534B38C4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ZNAKY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21F37C-B6C5-4231-89E9-5DE3C1BDC1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Zaměřeno proti </a:t>
            </a:r>
            <a:r>
              <a:rPr lang="cs-CZ" dirty="0" err="1"/>
              <a:t>absolutickému</a:t>
            </a:r>
            <a:r>
              <a:rPr lang="cs-CZ" dirty="0"/>
              <a:t> systému, proti církvi</a:t>
            </a:r>
          </a:p>
          <a:p>
            <a:r>
              <a:rPr lang="cs-CZ" dirty="0"/>
              <a:t>Boj proti tmářství, nevědomosti a pověrám</a:t>
            </a:r>
          </a:p>
          <a:p>
            <a:r>
              <a:rPr lang="cs-CZ" b="1" u="sng" dirty="0"/>
              <a:t>Racionalismus</a:t>
            </a:r>
            <a:r>
              <a:rPr lang="cs-CZ" dirty="0"/>
              <a:t> – kladení důrazu na rozumové poznání – kult rozumu – víra v pokrok (</a:t>
            </a:r>
            <a:r>
              <a:rPr lang="cs-CZ" dirty="0" err="1"/>
              <a:t>racio</a:t>
            </a:r>
            <a:r>
              <a:rPr lang="cs-CZ" dirty="0"/>
              <a:t> = rozum)</a:t>
            </a:r>
          </a:p>
          <a:p>
            <a:r>
              <a:rPr lang="cs-CZ" dirty="0"/>
              <a:t>Důraz na pravdivé poznání světa</a:t>
            </a:r>
          </a:p>
          <a:p>
            <a:r>
              <a:rPr lang="cs-CZ" dirty="0"/>
              <a:t>Svoboda a rovnoprávnost občanů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50506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1892F5-32E0-4754-A17B-3A1E9013C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Proč osvícenství?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169D842-A1D3-444F-8A7E-5C1D17C72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Jeho zastánci věřili, že společnost lze změnit přirozeným dodržováním rozumových zásad (přirozený a osvícený rozum = OSVÍCENSTVÍ)</a:t>
            </a:r>
          </a:p>
        </p:txBody>
      </p:sp>
    </p:spTree>
    <p:extLst>
      <p:ext uri="{BB962C8B-B14F-4D97-AF65-F5344CB8AC3E}">
        <p14:creationId xmlns:p14="http://schemas.microsoft.com/office/powerpoint/2010/main" val="30470345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8E39B0D-DE65-439E-BB5B-30D5EBB3B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PANOVNÍCI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85812F-F340-4088-9F58-C4B3CA7575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Někteří evropští panovníci podporovali osvícenské myšlenky, i když původně vládli absolutisticky. Novému způsobu vlády se říká OSVÍCENSKÝ ABSOLUTISMUS</a:t>
            </a:r>
          </a:p>
          <a:p>
            <a:endParaRPr lang="cs-CZ" dirty="0"/>
          </a:p>
          <a:p>
            <a:r>
              <a:rPr lang="cs-CZ" dirty="0"/>
              <a:t>Marie Terezie </a:t>
            </a:r>
          </a:p>
          <a:p>
            <a:r>
              <a:rPr lang="cs-CZ" dirty="0"/>
              <a:t>Josef II.</a:t>
            </a:r>
          </a:p>
        </p:txBody>
      </p:sp>
    </p:spTree>
    <p:extLst>
      <p:ext uri="{BB962C8B-B14F-4D97-AF65-F5344CB8AC3E}">
        <p14:creationId xmlns:p14="http://schemas.microsoft.com/office/powerpoint/2010/main" val="21716663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604CBC-E70F-417A-86BB-76D7FA4084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LITERÁRNÍ TVORBA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EC20F6E-C0AA-4010-BC8A-67A75A9BF0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Osvícenská literatura nevytvořila samostatný proud (jako např. renesance). Prolínaly se zde dvě estetické tendence, kde bojoval rozum a cit. Ve starší fázi převažoval racionalismus (Voltaire), novější byla velmi ovlivněna preromantismem (Rousseau)</a:t>
            </a:r>
          </a:p>
        </p:txBody>
      </p:sp>
    </p:spTree>
    <p:extLst>
      <p:ext uri="{BB962C8B-B14F-4D97-AF65-F5344CB8AC3E}">
        <p14:creationId xmlns:p14="http://schemas.microsoft.com/office/powerpoint/2010/main" val="21793018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1290D3-DBBA-464E-A289-F13ED58D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PŘEDSTAVITELÉ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67EE230-0E3C-4BC8-8DF2-063F87195D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Charles Louis de </a:t>
            </a:r>
            <a:r>
              <a:rPr lang="cs-CZ" dirty="0" err="1"/>
              <a:t>Secondat</a:t>
            </a:r>
            <a:r>
              <a:rPr lang="cs-CZ" dirty="0"/>
              <a:t> </a:t>
            </a:r>
            <a:r>
              <a:rPr lang="cs-CZ" dirty="0" err="1"/>
              <a:t>Montesquieu</a:t>
            </a:r>
            <a:endParaRPr lang="cs-CZ" dirty="0"/>
          </a:p>
          <a:p>
            <a:r>
              <a:rPr lang="cs-CZ" dirty="0"/>
              <a:t>Voltaire</a:t>
            </a:r>
          </a:p>
          <a:p>
            <a:r>
              <a:rPr lang="cs-CZ" dirty="0"/>
              <a:t>Denis Diderot</a:t>
            </a:r>
          </a:p>
          <a:p>
            <a:r>
              <a:rPr lang="cs-CZ" dirty="0"/>
              <a:t>Daniel Defoe</a:t>
            </a:r>
          </a:p>
          <a:p>
            <a:r>
              <a:rPr lang="cs-CZ" dirty="0"/>
              <a:t>Jonathan </a:t>
            </a:r>
            <a:r>
              <a:rPr lang="cs-CZ" dirty="0" err="1"/>
              <a:t>Swift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713879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26</TotalTime>
  <Words>189</Words>
  <Application>Microsoft Office PowerPoint</Application>
  <PresentationFormat>Širokoúhlá obrazovka</PresentationFormat>
  <Paragraphs>28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Garamond</vt:lpstr>
      <vt:lpstr>Organika</vt:lpstr>
      <vt:lpstr>OSVÍCENSTVÍ</vt:lpstr>
      <vt:lpstr>ZNAKY</vt:lpstr>
      <vt:lpstr>ZNAKY</vt:lpstr>
      <vt:lpstr>Proč osvícenství?</vt:lpstr>
      <vt:lpstr>PANOVNÍCI</vt:lpstr>
      <vt:lpstr>LITERÁRNÍ TVORBA</vt:lpstr>
      <vt:lpstr>PŘEDSTAVITELÉ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OSVÍCENSTVÍ</dc:title>
  <dc:creator>Pc</dc:creator>
  <cp:lastModifiedBy>Pc</cp:lastModifiedBy>
  <cp:revision>3</cp:revision>
  <dcterms:created xsi:type="dcterms:W3CDTF">2020-04-27T13:27:36Z</dcterms:created>
  <dcterms:modified xsi:type="dcterms:W3CDTF">2020-04-27T13:53:42Z</dcterms:modified>
</cp:coreProperties>
</file>