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707D239-0BB5-49B4-B40C-69EDE0A701FA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54B2CF3-93CD-4BB1-A06A-EB64AB85DE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9600" b="1" dirty="0" smtClean="0"/>
              <a:t>MÁJOVCI</a:t>
            </a:r>
            <a:endParaRPr lang="cs-CZ" sz="9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50. léta – po roce 1848 (revoluční rok)</a:t>
            </a:r>
          </a:p>
          <a:p>
            <a:r>
              <a:rPr lang="cs-CZ" dirty="0" smtClean="0"/>
              <a:t>V čele František Josef I.</a:t>
            </a:r>
          </a:p>
          <a:p>
            <a:r>
              <a:rPr lang="cs-CZ" dirty="0" smtClean="0"/>
              <a:t>Ministr vnitra Alexandr </a:t>
            </a:r>
            <a:r>
              <a:rPr lang="cs-CZ" dirty="0" err="1" smtClean="0"/>
              <a:t>Bach</a:t>
            </a:r>
            <a:r>
              <a:rPr lang="cs-CZ" dirty="0" smtClean="0"/>
              <a:t> – </a:t>
            </a:r>
            <a:r>
              <a:rPr lang="cs-CZ" dirty="0" err="1" smtClean="0"/>
              <a:t>bachův</a:t>
            </a:r>
            <a:r>
              <a:rPr lang="cs-CZ" dirty="0" smtClean="0"/>
              <a:t> absolutismus</a:t>
            </a:r>
          </a:p>
          <a:p>
            <a:r>
              <a:rPr lang="cs-CZ" dirty="0" smtClean="0"/>
              <a:t>Rozvoj ekonomického života</a:t>
            </a:r>
          </a:p>
          <a:p>
            <a:r>
              <a:rPr lang="cs-CZ" dirty="0" smtClean="0"/>
              <a:t>Omezené politické svobody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HISTORICKÉ POZADÍ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Odklon od obrozeneckých ideálů</a:t>
            </a:r>
          </a:p>
          <a:p>
            <a:r>
              <a:rPr lang="cs-CZ" dirty="0" smtClean="0"/>
              <a:t>Realismus</a:t>
            </a:r>
          </a:p>
          <a:p>
            <a:r>
              <a:rPr lang="cs-CZ" dirty="0" smtClean="0"/>
              <a:t>Snaha svobodně se vyjádřit</a:t>
            </a:r>
          </a:p>
          <a:p>
            <a:r>
              <a:rPr lang="cs-CZ" dirty="0" smtClean="0"/>
              <a:t>Poznávací funkce literatury</a:t>
            </a:r>
          </a:p>
          <a:p>
            <a:r>
              <a:rPr lang="cs-CZ" dirty="0" smtClean="0"/>
              <a:t>Název podle almanachu MÁJ (1858) – autoři </a:t>
            </a:r>
            <a:r>
              <a:rPr lang="cs-CZ" dirty="0" err="1" smtClean="0"/>
              <a:t>Heyduk</a:t>
            </a:r>
            <a:r>
              <a:rPr lang="cs-CZ" dirty="0" smtClean="0"/>
              <a:t>, Mayer, Šolc, Světlá a Arbes</a:t>
            </a:r>
          </a:p>
          <a:p>
            <a:r>
              <a:rPr lang="cs-CZ" dirty="0" smtClean="0"/>
              <a:t>Skupina kolem dvou přátel Nerudy a Hálka</a:t>
            </a:r>
          </a:p>
          <a:p>
            <a:r>
              <a:rPr lang="cs-CZ" dirty="0" smtClean="0"/>
              <a:t>Tímto almanachem se hlásí k tvorbě K.H. Máchy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Konflikt lidské svobody se společenskými požadavky a předsudky ( x rozpor mezi lidskou smrtelností a  věčností)</a:t>
            </a:r>
          </a:p>
          <a:p>
            <a:r>
              <a:rPr lang="cs-CZ" dirty="0" smtClean="0"/>
              <a:t>Otevřenost současným problémům (politická situace českých zemí)</a:t>
            </a:r>
          </a:p>
          <a:p>
            <a:r>
              <a:rPr lang="cs-CZ" dirty="0" smtClean="0"/>
              <a:t>Silná kritika tehdejší společnosti a její morálky</a:t>
            </a:r>
          </a:p>
          <a:p>
            <a:r>
              <a:rPr lang="cs-CZ" dirty="0" smtClean="0"/>
              <a:t>Národnostní otázka není tak podstatná jako otázky všelidské</a:t>
            </a:r>
          </a:p>
          <a:p>
            <a:r>
              <a:rPr lang="cs-CZ" dirty="0" smtClean="0"/>
              <a:t>Větší otevření do Evropy</a:t>
            </a:r>
          </a:p>
          <a:p>
            <a:r>
              <a:rPr lang="cs-CZ" dirty="0" smtClean="0"/>
              <a:t>Veřejný život, noviny, spolky…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Jan Neruda – básník, prozaik, dramatik, kritik, novinář</a:t>
            </a:r>
          </a:p>
          <a:p>
            <a:r>
              <a:rPr lang="cs-CZ" dirty="0" smtClean="0"/>
              <a:t>Vítězslav Hálek – </a:t>
            </a:r>
            <a:r>
              <a:rPr lang="cs-CZ" smtClean="0"/>
              <a:t>básník, prozaik</a:t>
            </a:r>
            <a:r>
              <a:rPr lang="cs-CZ" dirty="0" smtClean="0"/>
              <a:t>, dramatik, žurnalista</a:t>
            </a:r>
          </a:p>
          <a:p>
            <a:r>
              <a:rPr lang="cs-CZ" dirty="0" smtClean="0"/>
              <a:t>Jakub Arbes – romaneta, žurnalista, divadelní kritik</a:t>
            </a:r>
          </a:p>
          <a:p>
            <a:r>
              <a:rPr lang="cs-CZ" dirty="0" smtClean="0"/>
              <a:t>Karolína Světlá – prozaička, publicistka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30</TotalTime>
  <Words>171</Words>
  <Application>Microsoft Office PowerPoint</Application>
  <PresentationFormat>Předvádění na obrazovce (4:3)</PresentationFormat>
  <Paragraphs>27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MÁJOVCI</vt:lpstr>
      <vt:lpstr>HISTORICKÉ POZADÍ</vt:lpstr>
      <vt:lpstr>LITERATURA</vt:lpstr>
      <vt:lpstr>LITERATURA</vt:lpstr>
      <vt:lpstr>PŘEDSTAVITELÉ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MÁJOVCI</dc:title>
  <dc:creator>Windows User</dc:creator>
  <cp:lastModifiedBy>BLAZKOVAH</cp:lastModifiedBy>
  <cp:revision>4</cp:revision>
  <dcterms:created xsi:type="dcterms:W3CDTF">2011-03-10T21:04:20Z</dcterms:created>
  <dcterms:modified xsi:type="dcterms:W3CDTF">2017-02-08T09:40:11Z</dcterms:modified>
</cp:coreProperties>
</file>