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4470C2-7FCA-6E9D-9C64-13A7108774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ED8C3E1-1E39-7D74-028E-6E61DE181B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00950E-ADA6-7523-9202-98987EB4E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85F1A5-F52D-DE9D-28B7-3C294C179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AE90E5-E8FC-7143-931A-9790D4442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119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64A884-1BD4-B2C5-BA47-25614B41B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DDE36E-296D-9CF0-BD10-214876E1C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BE41AFF-26E4-961F-82C5-989E2A48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B7B44C-E10A-294E-67CF-DAF97B793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DF7BB1E-A90F-59BF-19F7-F5E5BF3BD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247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49FAEE-546D-85F7-0B94-F2610D171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438E4B-A1C9-F74C-6E81-4C8966FF5D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954FBB-4DEE-044B-0E90-AC2180D9C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6F08BE0-7335-C77F-7D71-6116FC2B8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E6D084-C97F-925D-8AA4-3C129563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681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B7C3E6-44E8-477C-FA97-ABE802F2C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BCF598-BBEE-5D15-A6A2-8D0B4596A5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EA51F5B-BB7F-DFA0-C400-04A23253C8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2507EB3-FC0B-6D57-D092-B8E899379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6993A9B-64AF-1025-8CE2-4B25AFDD0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3C4028-A8D7-A2E0-D0AA-555A20F75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33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1DA2C7-D47F-C16B-FD45-D720F4997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8E1C1ED-866E-2C03-C3F9-E0B391B0C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100E43E-7407-9BFE-49E9-D2D4A0942C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B6A12E4-9167-5E83-3C38-E8EDF3FEA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C296DF0-4AD8-0917-EC5F-5C4E4D0FF6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0ADEA10-9A42-BF8E-622F-A0679C803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FA597C2-0BC9-B14D-E7A7-A3093A6A8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1EA2320-B5DC-ACD6-1579-9059FBAA1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166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2D8427-8A67-2F13-2AD6-63953C31D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003B057-F8D1-DCF6-51DF-F4EFFB64D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4B87B3C-A2D8-1A94-8FF4-6C2C98B91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31F57A7-8D01-92A4-A482-47217154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707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1A41FDB-51A5-23D8-0EB5-D5E3830A5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867E08F-E21D-49DB-10B8-97147303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AB1E320-7888-A61D-944F-ADC82EEE8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047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96A892-7CD0-9912-38C0-343216FD2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F928D6-577D-C522-42E4-C1449ECBB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1D67ED4-F050-528A-1471-05F2936A6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C1D6A0E-4D00-4E69-426F-158CC2197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76FDC0E-AA56-EA41-7694-AC0E865ED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0F82662-9AC7-1F04-03D3-E1C0D7182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3846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B4D65C-8C17-2B2B-8743-45455DBF3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4752683-F9F6-89AA-9B01-AB5955D8FC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BB78888-74C2-C00D-7043-1A360FCBA6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D73383F-3FBC-83F2-1148-5E5441185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CE0DB15-89DC-DDBF-1353-9CACD3D7B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230723-CE04-37FB-7CC8-0C63F5949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505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E5D664-39D6-C7F6-95F6-465A78BAE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9237D5D-B856-FC89-3D53-E93C6CB05A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F4A4AD-2726-071D-8D9A-F076B366F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BE6721-2B97-2C46-F810-9919E33AB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3B5130-786A-7D52-6D1C-02CAFC09C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957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9B7FE30-8D04-D647-4ABD-3768BA7A28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0A2AB42-8401-0735-CEBA-503AC3ACF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C13A0EE-6E48-40F4-356F-068F76203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0CE0AF4-A5CA-1F27-D722-3AA3B91E2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B3D9797-DCA9-2C6B-D6FD-D551A9F13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37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78BBB30-3377-3193-14D6-7DA9BEF25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2D0B439-D229-D726-1620-DC54B1C903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992EBE-EB80-E172-BF61-EE2322E42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64F41-147C-4044-BDAD-09AFDB5EA11E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58A685-1913-D44B-3744-2C3089F2FD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529FC5E-26FF-EFE9-7B29-2910B5A540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C0722-D75B-4CEE-9FDD-017CBA7625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27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73840" y="4277898"/>
            <a:ext cx="3444319" cy="1439089"/>
          </a:xfrm>
        </p:spPr>
        <p:txBody>
          <a:bodyPr>
            <a:noAutofit/>
          </a:bodyPr>
          <a:lstStyle/>
          <a:p>
            <a:r>
              <a:rPr lang="cs-CZ" dirty="0"/>
              <a:t>Část 3</a:t>
            </a:r>
          </a:p>
          <a:p>
            <a:r>
              <a:rPr lang="cs-CZ" dirty="0"/>
              <a:t>Stavba atomu</a:t>
            </a:r>
          </a:p>
          <a:p>
            <a:r>
              <a:rPr lang="cs-CZ" dirty="0"/>
              <a:t>Periodická soustava prvků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16EA55-80B6-D6A0-E09F-164EFA7C0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88" y="369000"/>
            <a:ext cx="4122250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18261CB-7C0E-F85B-9E76-45D35054C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303" y="369000"/>
            <a:ext cx="411953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834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C2516-FD98-17A5-1C3B-0254F26E3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07" y="369000"/>
            <a:ext cx="4355360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97EF082-4586-5BE4-7F4E-F40E095BF8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254" y="369000"/>
            <a:ext cx="413601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61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FB327D-4C41-F5E0-C2AC-DEB82ABA0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370" y="369000"/>
            <a:ext cx="410445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70B2026-625D-61E4-BCA7-EC63F781E3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538" y="369000"/>
            <a:ext cx="4158638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59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48EB6C-0AFE-E036-F46D-EC5D3535A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498" y="369000"/>
            <a:ext cx="400399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14C71B-39D6-A265-C465-EFBE750B04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529" y="369000"/>
            <a:ext cx="420297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79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380E89-0345-79F6-51BB-230410618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349" y="369000"/>
            <a:ext cx="418870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ED79479-2D35-4529-7B05-E434C45BD7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379" y="369000"/>
            <a:ext cx="433543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932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27FF31-342E-7CE2-EC89-10CF27264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978" y="189757"/>
            <a:ext cx="403924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D25D545-4B28-2716-6F21-B6FBDAA1B4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878"/>
          <a:stretch>
            <a:fillRect/>
          </a:stretch>
        </p:blipFill>
        <p:spPr>
          <a:xfrm>
            <a:off x="6174847" y="189757"/>
            <a:ext cx="5377775" cy="582142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3679C2C-9C48-6F54-0A3D-951F801975EB}"/>
              </a:ext>
            </a:extLst>
          </p:cNvPr>
          <p:cNvSpPr txBox="1"/>
          <p:nvPr/>
        </p:nvSpPr>
        <p:spPr>
          <a:xfrm>
            <a:off x="5328699" y="6202018"/>
            <a:ext cx="153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3. části</a:t>
            </a:r>
          </a:p>
        </p:txBody>
      </p:sp>
    </p:spTree>
    <p:extLst>
      <p:ext uri="{BB962C8B-B14F-4D97-AF65-F5344CB8AC3E}">
        <p14:creationId xmlns:p14="http://schemas.microsoft.com/office/powerpoint/2010/main" val="391215411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20</Words>
  <Application>Microsoft Office PowerPoint</Application>
  <PresentationFormat>Širokoúhlá obrazovka</PresentationFormat>
  <Paragraphs>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2025-09-13T09:10:19Z</dcterms:created>
  <dcterms:modified xsi:type="dcterms:W3CDTF">2025-09-13T09:21:04Z</dcterms:modified>
</cp:coreProperties>
</file>