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5" r:id="rId5"/>
    <p:sldId id="266" r:id="rId6"/>
    <p:sldId id="259" r:id="rId7"/>
    <p:sldId id="260" r:id="rId8"/>
    <p:sldId id="267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3954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4159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1524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4311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2000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3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270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386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684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5543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92946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96976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9244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28612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48884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36858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4447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39D58B-CC64-454C-A923-726F3A03EFA7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DA29C0B-4384-4BC7-8E2A-99941B7795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362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Vietnam#/media/Soubor:Dien_Bien_Phu_1954_French_prisoners.jpg" TargetMode="External"/><Relationship Id="rId2" Type="http://schemas.openxmlformats.org/officeDocument/2006/relationships/hyperlink" Target="https://cs.wikipedia.org/wiki/Ho_%C4%8Ci_Mi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s.wikipedia.org/wiki/Masakr_v_My_Lai#/media/Soubor:My_Lai_massacr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VIETNAM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9122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DRUHÁ SVĚTOVÁ VÁLKA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Obsazení Japonskem</a:t>
            </a:r>
          </a:p>
          <a:p>
            <a:r>
              <a:rPr lang="cs-CZ" dirty="0" smtClean="0"/>
              <a:t>U moci zůstali francouzští důstojníci (z Vichistické Francie)</a:t>
            </a:r>
          </a:p>
          <a:p>
            <a:r>
              <a:rPr lang="cs-CZ" dirty="0" smtClean="0"/>
              <a:t>Vietnam sloužil jako zásobárna jídla pro japonskou armádu =&gt; hladomor=&gt;smrt 2 milionů obyvatel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3504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INDOČÍNSKÁ VÁLKA 1946 - 1954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1941 – Ho Či Min zakládá odbojovou organizaci </a:t>
            </a:r>
            <a:r>
              <a:rPr lang="cs-CZ" dirty="0" err="1" smtClean="0"/>
              <a:t>Viet</a:t>
            </a:r>
            <a:r>
              <a:rPr lang="cs-CZ" dirty="0" smtClean="0"/>
              <a:t> Minh – má bojovat proti Francouzům a Japoncům</a:t>
            </a:r>
          </a:p>
          <a:p>
            <a:r>
              <a:rPr lang="cs-CZ" dirty="0" smtClean="0"/>
              <a:t>1945 – po kapitulaci Japonska je vyhlášena nezávislá republika</a:t>
            </a:r>
          </a:p>
          <a:p>
            <a:r>
              <a:rPr lang="cs-CZ" dirty="0" smtClean="0"/>
              <a:t>1954 – bitva u Dien </a:t>
            </a:r>
            <a:r>
              <a:rPr lang="cs-CZ" dirty="0" err="1" smtClean="0"/>
              <a:t>Bien</a:t>
            </a:r>
            <a:r>
              <a:rPr lang="cs-CZ" dirty="0" smtClean="0"/>
              <a:t> </a:t>
            </a:r>
            <a:r>
              <a:rPr lang="cs-CZ" dirty="0" err="1" smtClean="0"/>
              <a:t>Phu</a:t>
            </a:r>
            <a:r>
              <a:rPr lang="cs-CZ" dirty="0" smtClean="0"/>
              <a:t> – Vietnam zvítězil</a:t>
            </a:r>
          </a:p>
          <a:p>
            <a:r>
              <a:rPr lang="cs-CZ" dirty="0" smtClean="0"/>
              <a:t>1954 – Ženevské dohody:</a:t>
            </a:r>
          </a:p>
          <a:p>
            <a:pPr lvl="1"/>
            <a:r>
              <a:rPr lang="cs-CZ" dirty="0" smtClean="0"/>
              <a:t>Indočína byla rozpuštěna</a:t>
            </a:r>
          </a:p>
          <a:p>
            <a:pPr lvl="1"/>
            <a:r>
              <a:rPr lang="cs-CZ" dirty="0" smtClean="0"/>
              <a:t>Vznik nových států – Vietnam, Kambodža, Laos</a:t>
            </a:r>
          </a:p>
          <a:p>
            <a:pPr lvl="1"/>
            <a:r>
              <a:rPr lang="cs-CZ" dirty="0" smtClean="0"/>
              <a:t>Vietnam rozdělen na severní (komunisté) a jižní (císař a nacionalisté)</a:t>
            </a:r>
          </a:p>
          <a:p>
            <a:pPr lvl="1"/>
            <a:r>
              <a:rPr lang="cs-CZ" dirty="0" smtClean="0"/>
              <a:t>300 denní období volného pohybu . Velký přesun katolíků ze severu na jih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8913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HO ČI MIN</a:t>
            </a:r>
            <a:endParaRPr lang="cs-CZ" b="1" u="sng" dirty="0"/>
          </a:p>
        </p:txBody>
      </p:sp>
      <p:pic>
        <p:nvPicPr>
          <p:cNvPr id="1026" name="Picture 2" descr="https://upload.wikimedia.org/wikipedia/commons/thumb/1/1c/Ho_Chi_Minh_1946.jpg/225px-Ho_Chi_Minh_194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193" y="2543968"/>
            <a:ext cx="2573369" cy="349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23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ZAJATCI U DIEN BIEN PHU</a:t>
            </a:r>
            <a:endParaRPr lang="cs-CZ" b="1" u="sng" dirty="0"/>
          </a:p>
        </p:txBody>
      </p:sp>
      <p:pic>
        <p:nvPicPr>
          <p:cNvPr id="2050" name="Picture 2" descr="undefine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993" y="2584093"/>
            <a:ext cx="4900024" cy="326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456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VIETNAMSKÁ VÁLKA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1955 – jihovietnamský premiér </a:t>
            </a:r>
            <a:r>
              <a:rPr lang="cs-CZ" dirty="0" err="1" smtClean="0"/>
              <a:t>Ngo</a:t>
            </a:r>
            <a:r>
              <a:rPr lang="cs-CZ" dirty="0" smtClean="0"/>
              <a:t> </a:t>
            </a:r>
            <a:r>
              <a:rPr lang="cs-CZ" dirty="0" err="1" smtClean="0"/>
              <a:t>Dinh</a:t>
            </a:r>
            <a:r>
              <a:rPr lang="cs-CZ" dirty="0" smtClean="0"/>
              <a:t> Diem svrhl císaře a vyhlásil Vietnamskou republiku (sám sebe prezidentem)</a:t>
            </a:r>
          </a:p>
          <a:p>
            <a:r>
              <a:rPr lang="cs-CZ" dirty="0" smtClean="0"/>
              <a:t>Vietnamská demokratická republika – vyhlášena vzápětí Ho Či </a:t>
            </a:r>
            <a:r>
              <a:rPr lang="cs-CZ" dirty="0" err="1" smtClean="0"/>
              <a:t>Minem</a:t>
            </a:r>
            <a:endParaRPr lang="cs-CZ" dirty="0" smtClean="0"/>
          </a:p>
          <a:p>
            <a:r>
              <a:rPr lang="cs-CZ" dirty="0" smtClean="0"/>
              <a:t>Masakry, vyvražďování majitelů půdy</a:t>
            </a:r>
          </a:p>
          <a:p>
            <a:r>
              <a:rPr lang="cs-CZ" b="1" dirty="0" err="1" smtClean="0"/>
              <a:t>Vietcong</a:t>
            </a:r>
            <a:r>
              <a:rPr lang="cs-CZ" dirty="0" smtClean="0"/>
              <a:t> - partyzánské jednotky komunistů</a:t>
            </a:r>
          </a:p>
          <a:p>
            <a:r>
              <a:rPr lang="cs-CZ" dirty="0" smtClean="0"/>
              <a:t>Problémy Vietnamské republiky – Diem byl katolík, obyvatelstvo většinou buddhistické =&gt; upálení mnichů=&gt; protesty násilně potlačeny=&gt; ztráta podpory USA=&gt; převrat v roce 1963=&gt; Dien zabit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1119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VIETNAMSKÁ VÁLKA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1964 </a:t>
            </a:r>
            <a:r>
              <a:rPr lang="cs-CZ" b="1" dirty="0" smtClean="0"/>
              <a:t>– incident v Tonkinském zálivu </a:t>
            </a:r>
            <a:r>
              <a:rPr lang="cs-CZ" dirty="0" smtClean="0"/>
              <a:t>– USA se zapojily opět do války na jižního Vietnamu (&lt;= strach z ovládnutí komunisty)</a:t>
            </a:r>
          </a:p>
          <a:p>
            <a:r>
              <a:rPr lang="cs-CZ" dirty="0" smtClean="0"/>
              <a:t>USA – 2,6 milionů</a:t>
            </a:r>
          </a:p>
          <a:p>
            <a:r>
              <a:rPr lang="cs-CZ" dirty="0" smtClean="0"/>
              <a:t>Severní Vietnam – podpora od SSSR a Číny</a:t>
            </a:r>
          </a:p>
          <a:p>
            <a:r>
              <a:rPr lang="cs-CZ" dirty="0" smtClean="0"/>
              <a:t>Masakry civilistů – např. masakr v My </a:t>
            </a:r>
            <a:r>
              <a:rPr lang="cs-CZ" dirty="0" err="1" smtClean="0"/>
              <a:t>Lai</a:t>
            </a:r>
            <a:r>
              <a:rPr lang="cs-CZ" dirty="0" smtClean="0"/>
              <a:t> nebo masakr v </a:t>
            </a:r>
            <a:r>
              <a:rPr lang="cs-CZ" dirty="0" err="1" smtClean="0"/>
              <a:t>Hue</a:t>
            </a:r>
            <a:endParaRPr lang="cs-CZ" dirty="0" smtClean="0"/>
          </a:p>
          <a:p>
            <a:r>
              <a:rPr lang="cs-CZ" b="1" dirty="0" smtClean="0"/>
              <a:t>Operace </a:t>
            </a:r>
            <a:r>
              <a:rPr lang="cs-CZ" b="1" dirty="0" err="1" smtClean="0"/>
              <a:t>Rolling</a:t>
            </a:r>
            <a:r>
              <a:rPr lang="cs-CZ" b="1" dirty="0" smtClean="0"/>
              <a:t> </a:t>
            </a:r>
            <a:r>
              <a:rPr lang="cs-CZ" b="1" dirty="0" err="1" smtClean="0"/>
              <a:t>Thunder</a:t>
            </a:r>
            <a:r>
              <a:rPr lang="cs-CZ" b="1" dirty="0" smtClean="0"/>
              <a:t> </a:t>
            </a:r>
            <a:r>
              <a:rPr lang="cs-CZ" dirty="0" smtClean="0"/>
              <a:t>– americké letectvo ostřeluje SV</a:t>
            </a:r>
          </a:p>
          <a:p>
            <a:r>
              <a:rPr lang="cs-CZ" b="1" dirty="0" smtClean="0"/>
              <a:t>Agent Orange </a:t>
            </a:r>
            <a:r>
              <a:rPr lang="cs-CZ" dirty="0" smtClean="0"/>
              <a:t>– jedovatá chemikálie, kontaminuje půdu, používalo ji USA</a:t>
            </a:r>
          </a:p>
          <a:p>
            <a:r>
              <a:rPr lang="cs-CZ" b="1" dirty="0" smtClean="0"/>
              <a:t>Ofenziva Tet </a:t>
            </a:r>
            <a:r>
              <a:rPr lang="cs-CZ" dirty="0" smtClean="0"/>
              <a:t>– útok SV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1624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MASAKR V MY LAI</a:t>
            </a:r>
            <a:endParaRPr lang="cs-CZ" dirty="0"/>
          </a:p>
        </p:txBody>
      </p:sp>
      <p:pic>
        <p:nvPicPr>
          <p:cNvPr id="3074" name="Picture 2" descr="undefine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6621" y="2557463"/>
            <a:ext cx="497875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5170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VIETNAMSKÁ VÁLKA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70. léta – USA se začalo stahovat</a:t>
            </a:r>
          </a:p>
          <a:p>
            <a:r>
              <a:rPr lang="cs-CZ" dirty="0" smtClean="0"/>
              <a:t>1973 – USA definitivně odešlo z Vietnamu</a:t>
            </a:r>
          </a:p>
          <a:p>
            <a:r>
              <a:rPr lang="cs-CZ" dirty="0" smtClean="0"/>
              <a:t>1975 – padl Saigon (dnešní Ho Či </a:t>
            </a:r>
            <a:r>
              <a:rPr lang="cs-CZ" dirty="0" err="1" smtClean="0"/>
              <a:t>Minovo</a:t>
            </a:r>
            <a:r>
              <a:rPr lang="cs-CZ" dirty="0" smtClean="0"/>
              <a:t> město)</a:t>
            </a:r>
          </a:p>
          <a:p>
            <a:r>
              <a:rPr lang="cs-CZ" dirty="0" smtClean="0"/>
              <a:t>1975 – vládne všude Komunistická strana Vietnamu</a:t>
            </a:r>
          </a:p>
          <a:p>
            <a:r>
              <a:rPr lang="cs-CZ" dirty="0" smtClean="0"/>
              <a:t>1976 – sloučení JV a SV</a:t>
            </a:r>
          </a:p>
          <a:p>
            <a:r>
              <a:rPr lang="cs-CZ" dirty="0" smtClean="0"/>
              <a:t>300 000 </a:t>
            </a:r>
            <a:r>
              <a:rPr lang="cs-CZ" dirty="0" err="1" smtClean="0"/>
              <a:t>Jihovietnamců</a:t>
            </a:r>
            <a:r>
              <a:rPr lang="cs-CZ" dirty="0" smtClean="0"/>
              <a:t> bylo posláno do převýchovných táborů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028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ČÍNSKO-VIETNAMSKÁ VÁLKA 1979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1978/79 – vpád vietnamských vojsk do Kambodže=&gt; svrhnutí brutálního režimu Rudých </a:t>
            </a:r>
            <a:r>
              <a:rPr lang="cs-CZ" dirty="0" err="1" smtClean="0"/>
              <a:t>Khmérů</a:t>
            </a:r>
            <a:endParaRPr lang="cs-CZ" dirty="0" smtClean="0"/>
          </a:p>
          <a:p>
            <a:r>
              <a:rPr lang="cs-CZ" dirty="0" smtClean="0"/>
              <a:t>=&gt;vypuknutí války s Čínou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4741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OSMDESÁTÁ LÉTA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1986 – odstranění „staré gardy“</a:t>
            </a:r>
          </a:p>
          <a:p>
            <a:r>
              <a:rPr lang="cs-CZ" dirty="0" smtClean="0"/>
              <a:t>Zavedení tržního kapitalismu, konec centrálně plánované ekonomiky</a:t>
            </a:r>
          </a:p>
          <a:p>
            <a:r>
              <a:rPr lang="cs-CZ" dirty="0" smtClean="0"/>
              <a:t>Pořád funguje vláda jedné strany</a:t>
            </a:r>
          </a:p>
          <a:p>
            <a:r>
              <a:rPr lang="cs-CZ" dirty="0" smtClean="0"/>
              <a:t>Silný růst ekonomiky</a:t>
            </a:r>
          </a:p>
        </p:txBody>
      </p:sp>
    </p:spTree>
    <p:extLst>
      <p:ext uri="{BB962C8B-B14F-4D97-AF65-F5344CB8AC3E}">
        <p14:creationId xmlns:p14="http://schemas.microsoft.com/office/powerpoint/2010/main" val="4032244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https://cs.wikipedia.org/wiki/Ho_%C4%8Ci_Min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https://cs.wikipedia.org/wiki/Vietnam#/media/Soubor:Dien_Bien_Phu_1954_French_prisoners.jpg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https://cs.wikipedia.org/wiki/Masakr_v_My_Lai#/media/Soubor:My_Lai_massacre.jpg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31182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43</TotalTime>
  <Words>382</Words>
  <Application>Microsoft Office PowerPoint</Application>
  <PresentationFormat>Širokoúhlá obrazovka</PresentationFormat>
  <Paragraphs>51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Garamond</vt:lpstr>
      <vt:lpstr>Organika</vt:lpstr>
      <vt:lpstr>VIETNAM</vt:lpstr>
      <vt:lpstr>DRUHÁ SVĚTOVÁ VÁLKA</vt:lpstr>
      <vt:lpstr>INDOČÍNSKÁ VÁLKA 1946 - 1954</vt:lpstr>
      <vt:lpstr>HO ČI MIN</vt:lpstr>
      <vt:lpstr>ZAJATCI U DIEN BIEN PHU</vt:lpstr>
      <vt:lpstr>VIETNAMSKÁ VÁLKA</vt:lpstr>
      <vt:lpstr>VIETNAMSKÁ VÁLKA</vt:lpstr>
      <vt:lpstr>MASAKR V MY LAI</vt:lpstr>
      <vt:lpstr>VIETNAMSKÁ VÁLKA</vt:lpstr>
      <vt:lpstr>ČÍNSKO-VIETNAMSKÁ VÁLKA 1979</vt:lpstr>
      <vt:lpstr>OSMDESÁTÁ LÉTA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VIETNAM</dc:title>
  <dc:creator>BLAŽKOVÁ</dc:creator>
  <cp:lastModifiedBy>BLAŽKOVÁ</cp:lastModifiedBy>
  <cp:revision>6</cp:revision>
  <dcterms:created xsi:type="dcterms:W3CDTF">2025-02-18T10:57:42Z</dcterms:created>
  <dcterms:modified xsi:type="dcterms:W3CDTF">2025-02-18T11:41:34Z</dcterms:modified>
</cp:coreProperties>
</file>