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731767-58EC-91BE-5779-26011FFCF3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D011397-3407-5CD1-F97A-57C1D9B2D1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5131E0-846B-4BA4-579D-76D2476CC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D1F7C-1704-4F08-A1F2-B7660AF28A4D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7B6BAE-2CE2-9EA6-CC76-197C2E70E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EAE4236-DFA3-9A87-3C2E-19B329244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CCF4-AD40-47B9-93AD-E71851CCC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597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2FEE1C-6771-5A13-2054-649A0CF05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B4341B-50DB-36C2-2CB6-07A205B006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E39FD25-577D-FAA7-B753-48234066C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D1F7C-1704-4F08-A1F2-B7660AF28A4D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EFC794C-AEDC-F338-54BB-BBB19867F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DA51238-6780-6A2F-FD06-83A612D4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CCF4-AD40-47B9-93AD-E71851CCC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4482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A25801-E15D-F8A1-D078-121FB8565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63C3ED7-8CD4-A21E-EA1B-2CACACD1E8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F97882C-D9B6-BF0C-10B6-1834BA092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D1F7C-1704-4F08-A1F2-B7660AF28A4D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F94F5F5-C1BA-FC0D-F7D1-3FAE6EAF6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E312710-2CE4-9683-B638-2458F56CF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CCF4-AD40-47B9-93AD-E71851CCC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2443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2AA164F-2822-944D-89FA-D2E6FDC44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82E3191-14E7-4413-64F3-C834994292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CF20D94-77EE-8DEA-CCAF-B7EFE0CD3D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791D0D6-6DB9-3D2C-18E1-3C20FE3E8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D1F7C-1704-4F08-A1F2-B7660AF28A4D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A2203E0-9606-E54E-4204-6A587A10F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52F458-70C1-4EEE-17E8-0DD0412F6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CCF4-AD40-47B9-93AD-E71851CCC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2666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65DAAD-A5F6-B877-DCDD-C337F3735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59A80A9-C583-B70E-6DDE-E28AACFC96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62BDD00-E18B-9BCF-BC80-6FDC8AC446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BBF4671-03E4-EFA6-882A-B3E6383631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7CC0BCC-FDCD-43E3-4836-8A0ACD8775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E9F5F0D-7CB4-A551-D42C-7E246B33E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D1F7C-1704-4F08-A1F2-B7660AF28A4D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362CBAA-E044-3F50-BC34-D81FC4126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F066D08-A737-5B9D-0246-0BF7A8925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CCF4-AD40-47B9-93AD-E71851CCC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1453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0D5DAC-0B3E-FDD7-8783-2D5C385E4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D7EFF7E-6142-E420-0417-B205AD01D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D1F7C-1704-4F08-A1F2-B7660AF28A4D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8D757E0-603F-AA6C-762C-459C8690A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D31A0D0-09EB-4201-FFBB-E7DB7A20B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CCF4-AD40-47B9-93AD-E71851CCC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55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1916B0F-4414-7A51-C8F9-3EB9FE0C5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D1F7C-1704-4F08-A1F2-B7660AF28A4D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B76CDD6-3414-C9E4-2DA0-D0A9F7303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5D1A4DD-288A-D590-5B72-61F4C3EB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CCF4-AD40-47B9-93AD-E71851CCC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30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E07603-F093-006B-77DF-8F2C11CC0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2C1EBD1-32CA-1163-ED9A-B0C787485F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2BCA70C-A560-9F82-CE76-CAC778249C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D87C259-498A-06C8-7B91-2DA6B9382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D1F7C-1704-4F08-A1F2-B7660AF28A4D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D9CEADF-DA0B-D113-6464-3FBE38ACA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6E2F17-FCB4-25F0-6CBB-829259975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CCF4-AD40-47B9-93AD-E71851CCC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6479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FEE03F-C423-C5D9-FE6F-D112F6957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A470806-30D4-EDBB-903C-1C903ABF07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9905BA5-9240-2526-87E1-2B59ED83C3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38FDAA0-7EA1-5E29-4712-8294CDC23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D1F7C-1704-4F08-A1F2-B7660AF28A4D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B335F27-2659-3B32-0218-B5F1DB23E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55C9D12-BAC3-73BF-C97A-B03B1092B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CCF4-AD40-47B9-93AD-E71851CCC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1730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4E7016-D922-22A7-FA2D-B0E74B8A8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64C08DF-42D3-18C4-C74A-49DB75F40B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D404B2B-0576-B38E-779F-A28E392C5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D1F7C-1704-4F08-A1F2-B7660AF28A4D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74EB713-7A53-93B2-68A4-3E2FF2C0C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0EADACB-961B-CEDD-D088-84A00B72E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CCF4-AD40-47B9-93AD-E71851CCC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7396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43901C-3C11-9FEE-4BF6-A13A6A29EF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8111A53-1939-8BD5-B296-1C81127A6A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37D6D13-AB07-2524-6D23-932D41036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D1F7C-1704-4F08-A1F2-B7660AF28A4D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1650EEB-BBFB-2180-CE4B-45DEE1DF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444794C-CAA8-29DD-8119-F4EA7647C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CCF4-AD40-47B9-93AD-E71851CCC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0261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43C3DE88-CE6C-061A-9341-29BEAB170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BDE1DBE-84E1-8166-A27D-6128BE6F3C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8AEBC0D-4CFF-8E53-2946-5655ACDA91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D1F7C-1704-4F08-A1F2-B7660AF28A4D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D8C07C3-9843-1B95-DA4F-A4289B3FA9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B7C7746-D099-08EF-AD9F-6D385B95E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2CCF4-AD40-47B9-93AD-E71851CCC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3380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chemie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91813" y="4016203"/>
            <a:ext cx="4408374" cy="1804152"/>
          </a:xfrm>
        </p:spPr>
        <p:txBody>
          <a:bodyPr>
            <a:noAutofit/>
          </a:bodyPr>
          <a:lstStyle/>
          <a:p>
            <a:r>
              <a:rPr lang="cs-CZ" dirty="0"/>
              <a:t>Část 5</a:t>
            </a:r>
          </a:p>
          <a:p>
            <a:r>
              <a:rPr lang="cs-CZ" dirty="0"/>
              <a:t>Chemická vazba</a:t>
            </a:r>
          </a:p>
          <a:p>
            <a:r>
              <a:rPr lang="cs-CZ" dirty="0"/>
              <a:t>Polarita</a:t>
            </a:r>
          </a:p>
          <a:p>
            <a:r>
              <a:rPr lang="cs-CZ" dirty="0"/>
              <a:t>Chemické reakce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C19093-547A-385D-3E58-9758260BDA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361" y="369000"/>
            <a:ext cx="4254192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B260B14-BD1A-ABA7-2357-34404DE248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258" y="369000"/>
            <a:ext cx="4496098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047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564F2F-91BD-E736-A852-C81A56C35C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82" y="238539"/>
            <a:ext cx="4291703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18BEF53-1FE4-7C05-177B-867B35E212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3" t="1282" r="-643" b="6341"/>
          <a:stretch>
            <a:fillRect/>
          </a:stretch>
        </p:blipFill>
        <p:spPr>
          <a:xfrm>
            <a:off x="6808584" y="238539"/>
            <a:ext cx="3708959" cy="4921857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35CED86-F43F-755D-44AE-237FC6166E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9" b="65441"/>
          <a:stretch>
            <a:fillRect/>
          </a:stretch>
        </p:blipFill>
        <p:spPr>
          <a:xfrm>
            <a:off x="6809543" y="5160396"/>
            <a:ext cx="3708000" cy="161016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17A66762-728D-7692-C5B8-5A7F91924E3F}"/>
              </a:ext>
            </a:extLst>
          </p:cNvPr>
          <p:cNvSpPr txBox="1"/>
          <p:nvPr/>
        </p:nvSpPr>
        <p:spPr>
          <a:xfrm>
            <a:off x="2290967" y="6401230"/>
            <a:ext cx="1415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5</a:t>
            </a:r>
          </a:p>
        </p:txBody>
      </p:sp>
    </p:spTree>
    <p:extLst>
      <p:ext uri="{BB962C8B-B14F-4D97-AF65-F5344CB8AC3E}">
        <p14:creationId xmlns:p14="http://schemas.microsoft.com/office/powerpoint/2010/main" val="12538000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19</Words>
  <Application>Microsoft Office PowerPoint</Application>
  <PresentationFormat>Širokoúhlá obrazovka</PresentationFormat>
  <Paragraphs>7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2</cp:revision>
  <dcterms:created xsi:type="dcterms:W3CDTF">2025-09-13T11:13:26Z</dcterms:created>
  <dcterms:modified xsi:type="dcterms:W3CDTF">2025-09-13T11:36:00Z</dcterms:modified>
</cp:coreProperties>
</file>