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6.xml"/>
  <Override ContentType="application/vnd.openxmlformats-officedocument.presentationml.slideMaster+xml" PartName="/ppt/slideMasters/slideMaster5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7.xml"/>
  <Override ContentType="application/vnd.openxmlformats-officedocument.theme+xml" PartName="/ppt/theme/theme6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theme+xml" PartName="/ppt/theme/theme8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50" r:id="rId5"/>
    <p:sldMasterId id="2147483652" r:id="rId6"/>
    <p:sldMasterId id="2147483658" r:id="rId7"/>
    <p:sldMasterId id="2147483660" r:id="rId8"/>
    <p:sldMasterId id="2147483662" r:id="rId9"/>
    <p:sldMasterId id="2147483664" r:id="rId10"/>
  </p:sldMasterIdLst>
  <p:notesMasterIdLst>
    <p:notesMasterId r:id="rId11"/>
  </p:notesMasterIdLst>
  <p:sldIdLst>
    <p:sldId id="256" r:id="rId12"/>
    <p:sldId id="257" r:id="rId13"/>
    <p:sldId id="258" r:id="rId14"/>
    <p:sldId id="259" r:id="rId15"/>
    <p:sldId id="260" r:id="rId16"/>
  </p:sldIdLst>
  <p:sldSz cy="6858000" cx="9144000"/>
  <p:notesSz cx="6858000" cy="9144000"/>
  <p:embeddedFontLst>
    <p:embeddedFont>
      <p:font typeface="Century Schoolbook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1" roundtripDataSignature="AMtx7mjvh+upCIwVPrKGzqgzCYGERklH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enturySchoolbook-boldItalic.fntdata"/><Relationship Id="rId11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21" Type="http://customschemas.google.com/relationships/presentationmetadata" Target="metadata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" Type="http://schemas.openxmlformats.org/officeDocument/2006/relationships/theme" Target="theme/theme5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7" Type="http://schemas.openxmlformats.org/officeDocument/2006/relationships/font" Target="fonts/CenturySchoolbook-regular.fntdata"/><Relationship Id="rId16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9" Type="http://schemas.openxmlformats.org/officeDocument/2006/relationships/font" Target="fonts/CenturySchoolbook-italic.fntdata"/><Relationship Id="rId6" Type="http://schemas.openxmlformats.org/officeDocument/2006/relationships/slideMaster" Target="slideMasters/slideMaster3.xml"/><Relationship Id="rId18" Type="http://schemas.openxmlformats.org/officeDocument/2006/relationships/font" Target="fonts/CenturySchoolbook-bold.fntdata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Úvodní snímek" type="title">
  <p:cSld name="TITL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/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"/>
          <p:cNvSpPr txBox="1"/>
          <p:nvPr>
            <p:ph idx="1" type="subTitle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600"/>
              </a:spcBef>
              <a:spcAft>
                <a:spcPts val="0"/>
              </a:spcAft>
              <a:buSzPts val="1260"/>
              <a:buNone/>
              <a:defRPr b="1" sz="1800">
                <a:solidFill>
                  <a:schemeClr val="dk2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224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30" name="Google Shape;30;p7"/>
          <p:cNvSpPr txBox="1"/>
          <p:nvPr>
            <p:ph idx="10" type="dt"/>
          </p:nvPr>
        </p:nvSpPr>
        <p:spPr>
          <a:xfrm rot="5400000">
            <a:off x="7764462" y="1174750"/>
            <a:ext cx="2286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7"/>
          <p:cNvSpPr txBox="1"/>
          <p:nvPr>
            <p:ph idx="11" type="ftr"/>
          </p:nvPr>
        </p:nvSpPr>
        <p:spPr>
          <a:xfrm rot="5400000">
            <a:off x="7077075" y="4181475"/>
            <a:ext cx="3657600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1325562" y="4929187"/>
            <a:ext cx="609600" cy="517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dpis a obsah" type="obj">
  <p:cSld name="OBJEC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" type="body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0" name="Google Shape;50;p9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vislý nadpis a text" type="vertTitleAndTx">
  <p:cSld name="VERTICAL_TITLE_AND_VERTICAL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/>
          <p:nvPr>
            <p:ph type="title"/>
          </p:nvPr>
        </p:nvSpPr>
        <p:spPr>
          <a:xfrm rot="5400000">
            <a:off x="4541838" y="2362202"/>
            <a:ext cx="5851525" cy="1676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1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1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dpis a svislý text" type="vertTx">
  <p:cSld name="VERTICAL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2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" type="body"/>
          </p:nvPr>
        </p:nvSpPr>
        <p:spPr>
          <a:xfrm rot="5400000">
            <a:off x="1754188" y="303213"/>
            <a:ext cx="4873625" cy="746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2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ázdný" type="blank">
  <p:cSld name="BLANK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3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orovnání" type="twoTxTwoObj">
  <p:cSld name="TWO_OBJECTS_WITH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457200" y="273050"/>
            <a:ext cx="7543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>
            <a:off x="457200" y="2362200"/>
            <a:ext cx="3657600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2" type="body"/>
          </p:nvPr>
        </p:nvSpPr>
        <p:spPr>
          <a:xfrm>
            <a:off x="4371975" y="2362200"/>
            <a:ext cx="3657600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p14"/>
          <p:cNvSpPr/>
          <p:nvPr>
            <p:ph idx="3" type="body"/>
          </p:nvPr>
        </p:nvSpPr>
        <p:spPr>
          <a:xfrm>
            <a:off x="457200" y="1569720"/>
            <a:ext cx="3657600" cy="658368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600"/>
              </a:spcBef>
              <a:spcAft>
                <a:spcPts val="0"/>
              </a:spcAft>
              <a:buSzPts val="1400"/>
              <a:buFont typeface="Century Schoolbook"/>
              <a:buNone/>
              <a:defRPr b="1" sz="2000">
                <a:solidFill>
                  <a:srgbClr val="FFFFFF"/>
                </a:solidFill>
              </a:defRPr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4" name="Google Shape;84;p14"/>
          <p:cNvSpPr/>
          <p:nvPr>
            <p:ph idx="4" type="body"/>
          </p:nvPr>
        </p:nvSpPr>
        <p:spPr>
          <a:xfrm>
            <a:off x="4343400" y="1569720"/>
            <a:ext cx="3657600" cy="658368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600"/>
              </a:spcBef>
              <a:spcAft>
                <a:spcPts val="0"/>
              </a:spcAft>
              <a:buSzPts val="1400"/>
              <a:buFont typeface="Century Schoolbook"/>
              <a:buNone/>
              <a:defRPr b="1" sz="2000">
                <a:solidFill>
                  <a:srgbClr val="FFFFFF"/>
                </a:solidFill>
              </a:defRPr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5" name="Google Shape;85;p14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4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4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va obsahy" type="twoObj">
  <p:cSld name="TWO_OBJECTS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5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" type="body"/>
          </p:nvPr>
        </p:nvSpPr>
        <p:spPr>
          <a:xfrm>
            <a:off x="457200" y="1600200"/>
            <a:ext cx="3657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1" name="Google Shape;91;p15"/>
          <p:cNvSpPr txBox="1"/>
          <p:nvPr>
            <p:ph idx="2" type="body"/>
          </p:nvPr>
        </p:nvSpPr>
        <p:spPr>
          <a:xfrm>
            <a:off x="4270248" y="1600200"/>
            <a:ext cx="3657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15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5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5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áhlaví části" showMasterSp="0" type="secHead">
  <p:cSld name="SECTION_HEADER"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/>
          <p:nvPr>
            <p:ph type="title"/>
          </p:nvPr>
        </p:nvSpPr>
        <p:spPr>
          <a:xfrm>
            <a:off x="2286000" y="2895600"/>
            <a:ext cx="6172200" cy="20535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Century Schoolbook"/>
              <a:buNone/>
              <a:defRPr b="1" sz="3000" cap="small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7"/>
          <p:cNvSpPr txBox="1"/>
          <p:nvPr>
            <p:ph idx="1" type="body"/>
          </p:nvPr>
        </p:nvSpPr>
        <p:spPr>
          <a:xfrm>
            <a:off x="2286000" y="5010150"/>
            <a:ext cx="61722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600"/>
              </a:spcBef>
              <a:spcAft>
                <a:spcPts val="0"/>
              </a:spcAft>
              <a:buSzPts val="1260"/>
              <a:buNone/>
              <a:defRPr b="1" sz="1800">
                <a:solidFill>
                  <a:schemeClr val="lt2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96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84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952"/>
              <a:buNone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20" name="Google Shape;120;p17"/>
          <p:cNvSpPr txBox="1"/>
          <p:nvPr>
            <p:ph idx="10" type="dt"/>
          </p:nvPr>
        </p:nvSpPr>
        <p:spPr>
          <a:xfrm rot="5400000">
            <a:off x="7762875" y="1169987"/>
            <a:ext cx="2286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17"/>
          <p:cNvSpPr txBox="1"/>
          <p:nvPr>
            <p:ph idx="11" type="ftr"/>
          </p:nvPr>
        </p:nvSpPr>
        <p:spPr>
          <a:xfrm rot="5400000">
            <a:off x="7077075" y="4178300"/>
            <a:ext cx="3657600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7"/>
          <p:cNvSpPr txBox="1"/>
          <p:nvPr>
            <p:ph idx="12" type="sldNum"/>
          </p:nvPr>
        </p:nvSpPr>
        <p:spPr>
          <a:xfrm>
            <a:off x="1339850" y="4929187"/>
            <a:ext cx="609600" cy="517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ouze nadpis" type="titleOnly">
  <p:cSld name="TITLE_ONLY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9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19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19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9" name="Google Shape;139;p19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sah s titulkem" showMasterSp="0" type="objTx">
  <p:cSld name="OBJECT_WITH_CAPTION_TEXT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1"/>
          <p:cNvSpPr txBox="1"/>
          <p:nvPr>
            <p:ph type="title"/>
          </p:nvPr>
        </p:nvSpPr>
        <p:spPr>
          <a:xfrm rot="5400000">
            <a:off x="3371850" y="3200400"/>
            <a:ext cx="630936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entury Schoolbook"/>
              <a:buNone/>
              <a:defRPr b="1" sz="2000" cap="small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21"/>
          <p:cNvSpPr txBox="1"/>
          <p:nvPr>
            <p:ph idx="1" type="body"/>
          </p:nvPr>
        </p:nvSpPr>
        <p:spPr>
          <a:xfrm>
            <a:off x="6812280" y="274320"/>
            <a:ext cx="1527048" cy="4983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84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6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54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612"/>
              <a:buNone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56" name="Google Shape;156;p21"/>
          <p:cNvSpPr txBox="1"/>
          <p:nvPr>
            <p:ph idx="2" type="body"/>
          </p:nvPr>
        </p:nvSpPr>
        <p:spPr>
          <a:xfrm>
            <a:off x="304800" y="274320"/>
            <a:ext cx="5638800" cy="63276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57" name="Google Shape;157;p21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21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9" name="Google Shape;159;p21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rázek s titulkem" showMasterSp="0" type="picTx">
  <p:cSld name="PICTURE_WITH_CAPTION_TEXT"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3"/>
          <p:cNvSpPr txBox="1"/>
          <p:nvPr>
            <p:ph type="title"/>
          </p:nvPr>
        </p:nvSpPr>
        <p:spPr>
          <a:xfrm rot="5400000">
            <a:off x="3350133" y="3200400"/>
            <a:ext cx="630936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entury Schoolbook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23"/>
          <p:cNvSpPr/>
          <p:nvPr>
            <p:ph idx="2" type="pic"/>
          </p:nvPr>
        </p:nvSpPr>
        <p:spPr>
          <a:xfrm>
            <a:off x="0" y="0"/>
            <a:ext cx="61722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76" name="Google Shape;176;p23"/>
          <p:cNvSpPr txBox="1"/>
          <p:nvPr>
            <p:ph idx="1" type="body"/>
          </p:nvPr>
        </p:nvSpPr>
        <p:spPr>
          <a:xfrm>
            <a:off x="6765798" y="264795"/>
            <a:ext cx="1524000" cy="4956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"/>
              </a:spcBef>
              <a:spcAft>
                <a:spcPts val="0"/>
              </a:spcAft>
              <a:buSzPts val="840"/>
              <a:buFont typeface="Century Schoolbook"/>
              <a:buNone/>
              <a:defRPr sz="1200"/>
            </a:lvl1pPr>
            <a:lvl2pPr indent="-289560" lvl="1" marL="914400" algn="l">
              <a:spcBef>
                <a:spcPts val="400"/>
              </a:spcBef>
              <a:spcAft>
                <a:spcPts val="0"/>
              </a:spcAft>
              <a:buSzPts val="960"/>
              <a:buChar char="⚫"/>
              <a:defRPr sz="1200"/>
            </a:lvl2pPr>
            <a:lvl3pPr indent="-266700" lvl="2" marL="1371600" algn="l">
              <a:spcBef>
                <a:spcPts val="200"/>
              </a:spcBef>
              <a:spcAft>
                <a:spcPts val="0"/>
              </a:spcAft>
              <a:buSzPts val="600"/>
              <a:buChar char="🞆"/>
              <a:defRPr sz="1000"/>
            </a:lvl3pPr>
            <a:lvl4pPr indent="-262889" lvl="3" marL="1828800" algn="l">
              <a:spcBef>
                <a:spcPts val="180"/>
              </a:spcBef>
              <a:spcAft>
                <a:spcPts val="0"/>
              </a:spcAft>
              <a:buSzPts val="540"/>
              <a:buChar char="🞆"/>
              <a:defRPr sz="900"/>
            </a:lvl4pPr>
            <a:lvl5pPr indent="-267461" lvl="4" marL="2286000" algn="l">
              <a:spcBef>
                <a:spcPts val="180"/>
              </a:spcBef>
              <a:spcAft>
                <a:spcPts val="0"/>
              </a:spcAft>
              <a:buSzPts val="612"/>
              <a:buChar char="⚫"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77" name="Google Shape;177;p23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8" name="Google Shape;178;p23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9" name="Google Shape;179;p23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5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theme" Target="../theme/theme3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slideLayout" Target="../slideLayouts/slideLayout4.xml"/><Relationship Id="rId3" Type="http://schemas.openxmlformats.org/officeDocument/2006/relationships/slideLayout" Target="../slideLayouts/slideLayout5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6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theme" Target="../theme/theme2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theme" Target="../theme/theme4.xml"/></Relationships>
</file>

<file path=ppt/slideMasters/_rels/slideMaster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/>
          <p:nvPr/>
        </p:nvSpPr>
        <p:spPr>
          <a:xfrm>
            <a:off x="381000" y="0"/>
            <a:ext cx="609600" cy="6858000"/>
          </a:xfrm>
          <a:prstGeom prst="rect">
            <a:avLst/>
          </a:prstGeom>
          <a:solidFill>
            <a:srgbClr val="FEC3AE">
              <a:alpha val="5372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7" name="Google Shape;7;p6"/>
          <p:cNvSpPr txBox="1"/>
          <p:nvPr/>
        </p:nvSpPr>
        <p:spPr>
          <a:xfrm>
            <a:off x="276225" y="0"/>
            <a:ext cx="104775" cy="6858000"/>
          </a:xfrm>
          <a:prstGeom prst="rect">
            <a:avLst/>
          </a:prstGeom>
          <a:solidFill>
            <a:srgbClr val="FFD9CE">
              <a:alpha val="3568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8" name="Google Shape;8;p6"/>
          <p:cNvSpPr txBox="1"/>
          <p:nvPr/>
        </p:nvSpPr>
        <p:spPr>
          <a:xfrm>
            <a:off x="990600" y="0"/>
            <a:ext cx="182562" cy="6858000"/>
          </a:xfrm>
          <a:prstGeom prst="rect">
            <a:avLst/>
          </a:prstGeom>
          <a:solidFill>
            <a:srgbClr val="FFD9CE">
              <a:alpha val="6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9" name="Google Shape;9;p6"/>
          <p:cNvSpPr txBox="1"/>
          <p:nvPr/>
        </p:nvSpPr>
        <p:spPr>
          <a:xfrm>
            <a:off x="1141412" y="0"/>
            <a:ext cx="230187" cy="6858000"/>
          </a:xfrm>
          <a:prstGeom prst="rect">
            <a:avLst/>
          </a:prstGeom>
          <a:solidFill>
            <a:srgbClr val="FFEDE8">
              <a:alpha val="7058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0" name="Google Shape;10;p6"/>
          <p:cNvCxnSpPr/>
          <p:nvPr/>
        </p:nvCxnSpPr>
        <p:spPr>
          <a:xfrm>
            <a:off x="106362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EC3AE">
                <a:alpha val="7254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1" name="Google Shape;11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FEDE8">
                <a:alpha val="8274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2" name="Google Shape;12;p6"/>
          <p:cNvCxnSpPr/>
          <p:nvPr/>
        </p:nvCxnSpPr>
        <p:spPr>
          <a:xfrm>
            <a:off x="854075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3" name="Google Shape;13;p6"/>
          <p:cNvCxnSpPr/>
          <p:nvPr/>
        </p:nvCxnSpPr>
        <p:spPr>
          <a:xfrm>
            <a:off x="1727200" y="0"/>
            <a:ext cx="0" cy="6858000"/>
          </a:xfrm>
          <a:prstGeom prst="straightConnector1">
            <a:avLst/>
          </a:prstGeom>
          <a:noFill/>
          <a:ln cap="flat" cmpd="sng" w="28575">
            <a:solidFill>
              <a:srgbClr val="FEC3AE">
                <a:alpha val="81568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4" name="Google Shape;14;p6"/>
          <p:cNvCxnSpPr/>
          <p:nvPr/>
        </p:nvCxnSpPr>
        <p:spPr>
          <a:xfrm>
            <a:off x="10668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5" name="Google Shape;15;p6"/>
          <p:cNvCxnSpPr/>
          <p:nvPr/>
        </p:nvCxnSpPr>
        <p:spPr>
          <a:xfrm>
            <a:off x="9113837" y="0"/>
            <a:ext cx="0" cy="6858000"/>
          </a:xfrm>
          <a:prstGeom prst="straightConnector1">
            <a:avLst/>
          </a:prstGeom>
          <a:noFill/>
          <a:ln cap="flat" cmpd="thickThin" w="5715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6" name="Google Shape;16;p6"/>
          <p:cNvSpPr txBox="1"/>
          <p:nvPr/>
        </p:nvSpPr>
        <p:spPr>
          <a:xfrm>
            <a:off x="1219200" y="0"/>
            <a:ext cx="76200" cy="6858000"/>
          </a:xfrm>
          <a:prstGeom prst="rect">
            <a:avLst/>
          </a:prstGeom>
          <a:solidFill>
            <a:srgbClr val="FEC3AE">
              <a:alpha val="5058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7" name="Google Shape;17;p6"/>
          <p:cNvSpPr/>
          <p:nvPr/>
        </p:nvSpPr>
        <p:spPr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8" name="Google Shape;18;p6"/>
          <p:cNvSpPr/>
          <p:nvPr/>
        </p:nvSpPr>
        <p:spPr>
          <a:xfrm>
            <a:off x="1309687" y="4867275"/>
            <a:ext cx="641350" cy="641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9" name="Google Shape;19;p6"/>
          <p:cNvSpPr/>
          <p:nvPr/>
        </p:nvSpPr>
        <p:spPr>
          <a:xfrm>
            <a:off x="1090612" y="5500687"/>
            <a:ext cx="138112" cy="136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20" name="Google Shape;20;p6"/>
          <p:cNvSpPr/>
          <p:nvPr/>
        </p:nvSpPr>
        <p:spPr>
          <a:xfrm>
            <a:off x="1663700" y="5788025"/>
            <a:ext cx="274637" cy="2746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21" name="Google Shape;21;p6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22" name="Google Shape;22;p6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0" i="0" sz="30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3" name="Google Shape;23;p6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  <a:defRPr b="0" i="0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33528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29718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297180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297688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281939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24" name="Google Shape;24;p6"/>
          <p:cNvSpPr txBox="1"/>
          <p:nvPr>
            <p:ph idx="10" type="dt"/>
          </p:nvPr>
        </p:nvSpPr>
        <p:spPr>
          <a:xfrm rot="5400000">
            <a:off x="7764462" y="1174750"/>
            <a:ext cx="2286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25" name="Google Shape;25;p6"/>
          <p:cNvSpPr txBox="1"/>
          <p:nvPr>
            <p:ph idx="11" type="ftr"/>
          </p:nvPr>
        </p:nvSpPr>
        <p:spPr>
          <a:xfrm rot="5400000">
            <a:off x="7077075" y="4181475"/>
            <a:ext cx="3657600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26" name="Google Shape;26;p6"/>
          <p:cNvSpPr txBox="1"/>
          <p:nvPr>
            <p:ph idx="12" type="sldNum"/>
          </p:nvPr>
        </p:nvSpPr>
        <p:spPr>
          <a:xfrm>
            <a:off x="1325562" y="4929187"/>
            <a:ext cx="609600" cy="517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Google Shape;34;p8"/>
          <p:cNvCxnSpPr/>
          <p:nvPr/>
        </p:nvCxnSpPr>
        <p:spPr>
          <a:xfrm>
            <a:off x="87630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3AE">
                <a:alpha val="9254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35" name="Google Shape;35;p8"/>
          <p:cNvCxnSpPr/>
          <p:nvPr/>
        </p:nvCxnSpPr>
        <p:spPr>
          <a:xfrm>
            <a:off x="76200" y="0"/>
            <a:ext cx="0" cy="6858000"/>
          </a:xfrm>
          <a:prstGeom prst="straightConnector1">
            <a:avLst/>
          </a:prstGeom>
          <a:noFill/>
          <a:ln cap="flat" cmpd="thickThin" w="5715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36" name="Google Shape;36;p8"/>
          <p:cNvCxnSpPr/>
          <p:nvPr/>
        </p:nvCxnSpPr>
        <p:spPr>
          <a:xfrm>
            <a:off x="8991600" y="0"/>
            <a:ext cx="0" cy="68580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37" name="Google Shape;37;p8"/>
          <p:cNvSpPr txBox="1"/>
          <p:nvPr/>
        </p:nvSpPr>
        <p:spPr>
          <a:xfrm>
            <a:off x="8839200" y="0"/>
            <a:ext cx="304800" cy="6858000"/>
          </a:xfrm>
          <a:prstGeom prst="rect">
            <a:avLst/>
          </a:prstGeom>
          <a:solidFill>
            <a:srgbClr val="FEC3AE">
              <a:alpha val="8666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38" name="Google Shape;38;p8"/>
          <p:cNvCxnSpPr/>
          <p:nvPr/>
        </p:nvCxnSpPr>
        <p:spPr>
          <a:xfrm>
            <a:off x="89154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39" name="Google Shape;39;p8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40" name="Google Shape;40;p8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0" i="0" sz="30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1" name="Google Shape;41;p8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  <a:defRPr b="0" i="0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33528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29718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297180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297688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281939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42" name="Google Shape;42;p8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8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Google Shape;52;p10"/>
          <p:cNvCxnSpPr/>
          <p:nvPr/>
        </p:nvCxnSpPr>
        <p:spPr>
          <a:xfrm>
            <a:off x="87630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3AE">
                <a:alpha val="9254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53" name="Google Shape;53;p10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0" i="0" sz="30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4" name="Google Shape;54;p10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  <a:defRPr b="0" i="0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33528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29718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297180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297688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281939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55" name="Google Shape;55;p10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56" name="Google Shape;56;p10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cxnSp>
        <p:nvCxnSpPr>
          <p:cNvPr id="57" name="Google Shape;57;p10"/>
          <p:cNvCxnSpPr/>
          <p:nvPr/>
        </p:nvCxnSpPr>
        <p:spPr>
          <a:xfrm>
            <a:off x="76200" y="0"/>
            <a:ext cx="0" cy="6858000"/>
          </a:xfrm>
          <a:prstGeom prst="straightConnector1">
            <a:avLst/>
          </a:prstGeom>
          <a:noFill/>
          <a:ln cap="flat" cmpd="thickThin" w="5715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58" name="Google Shape;58;p10"/>
          <p:cNvCxnSpPr/>
          <p:nvPr/>
        </p:nvCxnSpPr>
        <p:spPr>
          <a:xfrm>
            <a:off x="8991600" y="0"/>
            <a:ext cx="0" cy="68580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59" name="Google Shape;59;p10"/>
          <p:cNvSpPr txBox="1"/>
          <p:nvPr/>
        </p:nvSpPr>
        <p:spPr>
          <a:xfrm>
            <a:off x="8839200" y="0"/>
            <a:ext cx="304800" cy="6858000"/>
          </a:xfrm>
          <a:prstGeom prst="rect">
            <a:avLst/>
          </a:prstGeom>
          <a:solidFill>
            <a:srgbClr val="FEC3AE">
              <a:alpha val="8666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60" name="Google Shape;60;p10"/>
          <p:cNvCxnSpPr/>
          <p:nvPr/>
        </p:nvCxnSpPr>
        <p:spPr>
          <a:xfrm>
            <a:off x="89154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61" name="Google Shape;61;p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62" name="Google Shape;62;p10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1"/>
    <p:sldLayoutId id="2147483654" r:id="rId2"/>
    <p:sldLayoutId id="2147483655" r:id="rId3"/>
    <p:sldLayoutId id="2147483656" r:id="rId4"/>
    <p:sldLayoutId id="2147483657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6"/>
          <p:cNvSpPr txBox="1"/>
          <p:nvPr/>
        </p:nvSpPr>
        <p:spPr>
          <a:xfrm>
            <a:off x="381000" y="0"/>
            <a:ext cx="609600" cy="6858000"/>
          </a:xfrm>
          <a:prstGeom prst="rect">
            <a:avLst/>
          </a:prstGeom>
          <a:solidFill>
            <a:srgbClr val="FEC3AE">
              <a:alpha val="5372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97" name="Google Shape;97;p16"/>
          <p:cNvSpPr txBox="1"/>
          <p:nvPr/>
        </p:nvSpPr>
        <p:spPr>
          <a:xfrm>
            <a:off x="276225" y="0"/>
            <a:ext cx="104775" cy="6858000"/>
          </a:xfrm>
          <a:prstGeom prst="rect">
            <a:avLst/>
          </a:prstGeom>
          <a:solidFill>
            <a:srgbClr val="FFD9CE">
              <a:alpha val="3568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98" name="Google Shape;98;p16"/>
          <p:cNvSpPr txBox="1"/>
          <p:nvPr/>
        </p:nvSpPr>
        <p:spPr>
          <a:xfrm>
            <a:off x="990600" y="0"/>
            <a:ext cx="182562" cy="6858000"/>
          </a:xfrm>
          <a:prstGeom prst="rect">
            <a:avLst/>
          </a:prstGeom>
          <a:solidFill>
            <a:srgbClr val="FFD9CE">
              <a:alpha val="6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99" name="Google Shape;99;p16"/>
          <p:cNvSpPr txBox="1"/>
          <p:nvPr/>
        </p:nvSpPr>
        <p:spPr>
          <a:xfrm>
            <a:off x="1141412" y="0"/>
            <a:ext cx="230187" cy="6858000"/>
          </a:xfrm>
          <a:prstGeom prst="rect">
            <a:avLst/>
          </a:prstGeom>
          <a:solidFill>
            <a:srgbClr val="FFEDE8">
              <a:alpha val="7058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00" name="Google Shape;100;p16"/>
          <p:cNvCxnSpPr/>
          <p:nvPr/>
        </p:nvCxnSpPr>
        <p:spPr>
          <a:xfrm>
            <a:off x="106362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EC3AE">
                <a:alpha val="7254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01" name="Google Shape;101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FEDE8">
                <a:alpha val="8274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02" name="Google Shape;102;p16"/>
          <p:cNvCxnSpPr/>
          <p:nvPr/>
        </p:nvCxnSpPr>
        <p:spPr>
          <a:xfrm>
            <a:off x="854075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03" name="Google Shape;103;p16"/>
          <p:cNvCxnSpPr/>
          <p:nvPr/>
        </p:nvCxnSpPr>
        <p:spPr>
          <a:xfrm>
            <a:off x="1727200" y="0"/>
            <a:ext cx="0" cy="6858000"/>
          </a:xfrm>
          <a:prstGeom prst="straightConnector1">
            <a:avLst/>
          </a:prstGeom>
          <a:noFill/>
          <a:ln cap="flat" cmpd="sng" w="28575">
            <a:solidFill>
              <a:srgbClr val="FEC3AE">
                <a:alpha val="81568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04" name="Google Shape;104;p16"/>
          <p:cNvCxnSpPr/>
          <p:nvPr/>
        </p:nvCxnSpPr>
        <p:spPr>
          <a:xfrm>
            <a:off x="10668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05" name="Google Shape;105;p16"/>
          <p:cNvSpPr txBox="1"/>
          <p:nvPr/>
        </p:nvSpPr>
        <p:spPr>
          <a:xfrm>
            <a:off x="1219200" y="0"/>
            <a:ext cx="76200" cy="6858000"/>
          </a:xfrm>
          <a:prstGeom prst="rect">
            <a:avLst/>
          </a:prstGeom>
          <a:solidFill>
            <a:srgbClr val="FEC3AE">
              <a:alpha val="5058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06" name="Google Shape;106;p16"/>
          <p:cNvSpPr/>
          <p:nvPr/>
        </p:nvSpPr>
        <p:spPr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07" name="Google Shape;107;p16"/>
          <p:cNvSpPr/>
          <p:nvPr/>
        </p:nvSpPr>
        <p:spPr>
          <a:xfrm>
            <a:off x="1323975" y="4867275"/>
            <a:ext cx="642937" cy="641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08" name="Google Shape;108;p16"/>
          <p:cNvSpPr/>
          <p:nvPr/>
        </p:nvSpPr>
        <p:spPr>
          <a:xfrm>
            <a:off x="1090612" y="5500687"/>
            <a:ext cx="138112" cy="136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09" name="Google Shape;109;p16"/>
          <p:cNvSpPr/>
          <p:nvPr/>
        </p:nvSpPr>
        <p:spPr>
          <a:xfrm>
            <a:off x="1663700" y="5791200"/>
            <a:ext cx="274637" cy="2746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10" name="Google Shape;110;p16"/>
          <p:cNvSpPr/>
          <p:nvPr/>
        </p:nvSpPr>
        <p:spPr>
          <a:xfrm>
            <a:off x="1879600" y="4479925"/>
            <a:ext cx="365125" cy="3651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11" name="Google Shape;111;p16"/>
          <p:cNvCxnSpPr/>
          <p:nvPr/>
        </p:nvCxnSpPr>
        <p:spPr>
          <a:xfrm>
            <a:off x="9097962" y="0"/>
            <a:ext cx="0" cy="6858000"/>
          </a:xfrm>
          <a:prstGeom prst="straightConnector1">
            <a:avLst/>
          </a:prstGeom>
          <a:noFill/>
          <a:ln cap="flat" cmpd="thickThin" w="5715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12" name="Google Shape;112;p16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Century Schoolbook"/>
              <a:buNone/>
              <a:defRPr b="0" i="0" sz="3000" u="none" cap="small" strike="noStrike">
                <a:solidFill>
                  <a:schemeClr val="lt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3" name="Google Shape;113;p16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  <a:defRPr b="0" i="0" sz="24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33528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29718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297180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297688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lt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281939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lt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lt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lt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14" name="Google Shape;114;p16"/>
          <p:cNvSpPr txBox="1"/>
          <p:nvPr>
            <p:ph idx="10" type="dt"/>
          </p:nvPr>
        </p:nvSpPr>
        <p:spPr>
          <a:xfrm rot="5400000">
            <a:off x="7762875" y="1169987"/>
            <a:ext cx="2286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lt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15" name="Google Shape;115;p16"/>
          <p:cNvSpPr txBox="1"/>
          <p:nvPr>
            <p:ph idx="11" type="ftr"/>
          </p:nvPr>
        </p:nvSpPr>
        <p:spPr>
          <a:xfrm rot="5400000">
            <a:off x="7077075" y="4178300"/>
            <a:ext cx="3657600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16" name="Google Shape;116;p16"/>
          <p:cNvSpPr txBox="1"/>
          <p:nvPr>
            <p:ph idx="12" type="sldNum"/>
          </p:nvPr>
        </p:nvSpPr>
        <p:spPr>
          <a:xfrm>
            <a:off x="1339850" y="4929187"/>
            <a:ext cx="609600" cy="517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4" name="Google Shape;124;p18"/>
          <p:cNvCxnSpPr/>
          <p:nvPr/>
        </p:nvCxnSpPr>
        <p:spPr>
          <a:xfrm>
            <a:off x="87630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3AE">
                <a:alpha val="9254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25" name="Google Shape;125;p18"/>
          <p:cNvCxnSpPr/>
          <p:nvPr/>
        </p:nvCxnSpPr>
        <p:spPr>
          <a:xfrm>
            <a:off x="76200" y="0"/>
            <a:ext cx="0" cy="6858000"/>
          </a:xfrm>
          <a:prstGeom prst="straightConnector1">
            <a:avLst/>
          </a:prstGeom>
          <a:noFill/>
          <a:ln cap="flat" cmpd="thickThin" w="5715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26" name="Google Shape;126;p18"/>
          <p:cNvCxnSpPr/>
          <p:nvPr/>
        </p:nvCxnSpPr>
        <p:spPr>
          <a:xfrm>
            <a:off x="8991600" y="0"/>
            <a:ext cx="0" cy="68580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27" name="Google Shape;127;p18"/>
          <p:cNvSpPr txBox="1"/>
          <p:nvPr/>
        </p:nvSpPr>
        <p:spPr>
          <a:xfrm>
            <a:off x="8839200" y="0"/>
            <a:ext cx="304800" cy="6858000"/>
          </a:xfrm>
          <a:prstGeom prst="rect">
            <a:avLst/>
          </a:prstGeom>
          <a:solidFill>
            <a:srgbClr val="FEC3AE">
              <a:alpha val="8666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28" name="Google Shape;128;p18"/>
          <p:cNvCxnSpPr/>
          <p:nvPr/>
        </p:nvCxnSpPr>
        <p:spPr>
          <a:xfrm>
            <a:off x="89154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29" name="Google Shape;129;p18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30" name="Google Shape;130;p18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0" i="0" sz="30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1" name="Google Shape;131;p18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  <a:defRPr b="0" i="0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33528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29718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297180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297688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281939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32" name="Google Shape;132;p18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33" name="Google Shape;133;p18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8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1" name="Google Shape;141;p20"/>
          <p:cNvCxnSpPr/>
          <p:nvPr/>
        </p:nvCxnSpPr>
        <p:spPr>
          <a:xfrm>
            <a:off x="87630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3AE">
                <a:alpha val="9254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42" name="Google Shape;142;p20"/>
          <p:cNvCxnSpPr/>
          <p:nvPr/>
        </p:nvCxnSpPr>
        <p:spPr>
          <a:xfrm>
            <a:off x="62484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43" name="Google Shape;143;p20"/>
          <p:cNvCxnSpPr/>
          <p:nvPr/>
        </p:nvCxnSpPr>
        <p:spPr>
          <a:xfrm>
            <a:off x="6192837" y="0"/>
            <a:ext cx="0" cy="6858000"/>
          </a:xfrm>
          <a:prstGeom prst="straightConnector1">
            <a:avLst/>
          </a:prstGeom>
          <a:noFill/>
          <a:ln cap="flat" cmpd="sng" w="12700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44" name="Google Shape;144;p20"/>
          <p:cNvCxnSpPr/>
          <p:nvPr/>
        </p:nvCxnSpPr>
        <p:spPr>
          <a:xfrm>
            <a:off x="8991600" y="0"/>
            <a:ext cx="0" cy="68580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45" name="Google Shape;145;p20"/>
          <p:cNvSpPr txBox="1"/>
          <p:nvPr/>
        </p:nvSpPr>
        <p:spPr>
          <a:xfrm>
            <a:off x="8839200" y="0"/>
            <a:ext cx="304800" cy="6858000"/>
          </a:xfrm>
          <a:prstGeom prst="rect">
            <a:avLst/>
          </a:prstGeom>
          <a:solidFill>
            <a:srgbClr val="FEC3AE">
              <a:alpha val="8666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46" name="Google Shape;146;p20"/>
          <p:cNvCxnSpPr/>
          <p:nvPr/>
        </p:nvCxnSpPr>
        <p:spPr>
          <a:xfrm>
            <a:off x="89154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47" name="Google Shape;147;p2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48" name="Google Shape;148;p20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0" i="0" sz="30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49" name="Google Shape;149;p20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  <a:defRPr b="0" i="0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33528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29718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297180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297688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281939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50" name="Google Shape;150;p20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51" name="Google Shape;151;p20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0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3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1" name="Google Shape;161;p22"/>
          <p:cNvCxnSpPr/>
          <p:nvPr/>
        </p:nvCxnSpPr>
        <p:spPr>
          <a:xfrm>
            <a:off x="87630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62" name="Google Shape;162;p2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63" name="Google Shape;163;p22"/>
          <p:cNvCxnSpPr/>
          <p:nvPr/>
        </p:nvCxnSpPr>
        <p:spPr>
          <a:xfrm>
            <a:off x="89916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64" name="Google Shape;164;p22"/>
          <p:cNvSpPr txBox="1"/>
          <p:nvPr/>
        </p:nvSpPr>
        <p:spPr>
          <a:xfrm>
            <a:off x="8839200" y="0"/>
            <a:ext cx="304800" cy="6858000"/>
          </a:xfrm>
          <a:prstGeom prst="rect">
            <a:avLst/>
          </a:prstGeom>
          <a:solidFill>
            <a:srgbClr val="FEC3A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65" name="Google Shape;165;p22"/>
          <p:cNvCxnSpPr/>
          <p:nvPr/>
        </p:nvCxnSpPr>
        <p:spPr>
          <a:xfrm>
            <a:off x="89154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66" name="Google Shape;166;p22"/>
          <p:cNvCxnSpPr/>
          <p:nvPr/>
        </p:nvCxnSpPr>
        <p:spPr>
          <a:xfrm>
            <a:off x="62484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3AE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67" name="Google Shape;167;p22"/>
          <p:cNvCxnSpPr/>
          <p:nvPr/>
        </p:nvCxnSpPr>
        <p:spPr>
          <a:xfrm>
            <a:off x="6192837" y="0"/>
            <a:ext cx="0" cy="6858000"/>
          </a:xfrm>
          <a:prstGeom prst="straightConnector1">
            <a:avLst/>
          </a:prstGeom>
          <a:noFill/>
          <a:ln cap="flat" cmpd="sng" w="12700">
            <a:solidFill>
              <a:schemeClr val="accen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68" name="Google Shape;168;p22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0" i="0" sz="30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69" name="Google Shape;169;p22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  <a:defRPr b="0" i="0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33528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29718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297180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297688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281939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70" name="Google Shape;170;p22"/>
          <p:cNvSpPr txBox="1"/>
          <p:nvPr>
            <p:ph idx="10" type="dt"/>
          </p:nvPr>
        </p:nvSpPr>
        <p:spPr>
          <a:xfrm rot="5400000">
            <a:off x="7589043" y="1081881"/>
            <a:ext cx="2011362" cy="384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71" name="Google Shape;171;p22"/>
          <p:cNvSpPr txBox="1"/>
          <p:nvPr>
            <p:ph idx="12" type="sldNum"/>
          </p:nvPr>
        </p:nvSpPr>
        <p:spPr>
          <a:xfrm>
            <a:off x="8129587" y="5734050"/>
            <a:ext cx="6096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 Schoolbook"/>
              <a:buNone/>
              <a:defRPr b="1" i="0" sz="1400" u="non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2"/>
          <p:cNvSpPr txBox="1"/>
          <p:nvPr>
            <p:ph idx="11" type="ftr"/>
          </p:nvPr>
        </p:nvSpPr>
        <p:spPr>
          <a:xfrm rot="5400000">
            <a:off x="6989762" y="3736975"/>
            <a:ext cx="3200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5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"/>
          <p:cNvSpPr txBox="1"/>
          <p:nvPr>
            <p:ph type="ctrTitle"/>
          </p:nvPr>
        </p:nvSpPr>
        <p:spPr>
          <a:xfrm>
            <a:off x="2286000" y="3124200"/>
            <a:ext cx="6172200" cy="18938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</a:pPr>
            <a:r>
              <a:rPr b="1" i="0" lang="en-US" sz="30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PREROMANTISMUS</a:t>
            </a:r>
            <a:endParaRPr/>
          </a:p>
        </p:txBody>
      </p:sp>
      <p:sp>
        <p:nvSpPr>
          <p:cNvPr id="185" name="Google Shape;185;p1"/>
          <p:cNvSpPr txBox="1"/>
          <p:nvPr>
            <p:ph idx="1" type="subTitle"/>
          </p:nvPr>
        </p:nvSpPr>
        <p:spPr>
          <a:xfrm>
            <a:off x="2286000" y="5003800"/>
            <a:ext cx="61722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"/>
              <a:buNone/>
            </a:pPr>
            <a:r>
              <a:rPr b="1" i="0" lang="en-US" sz="18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SENTIMENTALISMUS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60"/>
              <a:buNone/>
            </a:pPr>
            <a:r>
              <a:rPr b="1" i="0" lang="en-US" sz="18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2. Polovina 18. století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</a:pPr>
            <a:r>
              <a:rPr b="0" i="0" lang="en-US" sz="30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HLAVNÍ ZNAKY</a:t>
            </a:r>
            <a:endParaRPr/>
          </a:p>
        </p:txBody>
      </p:sp>
      <p:sp>
        <p:nvSpPr>
          <p:cNvPr id="191" name="Google Shape;191;p2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Přechod mezi klasicismem a romantismem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Důraz na cit, jedince  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Odmítnutí konvencí, řádu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Návrat k přírodě, zájem o lidovou tvorbu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Vzor – venkovský člověk, prostý, čistý a nezkažený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Obdiv schopného, podnikavého jedince</a:t>
            </a:r>
            <a:endParaRPr/>
          </a:p>
          <a:p>
            <a:pPr indent="-167640" lvl="0" marL="27432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</a:pPr>
            <a:r>
              <a:rPr b="0" i="0" lang="en-US" sz="30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FRANCIE</a:t>
            </a:r>
            <a:endParaRPr/>
          </a:p>
        </p:txBody>
      </p:sp>
      <p:sp>
        <p:nvSpPr>
          <p:cNvPr id="197" name="Google Shape;197;p3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  <a:t>Jean-Jacques Rousseau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0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Narozen v Ženevě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0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Studoval díky podpoře paní de Warrens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0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Zastával názory o výchově, které sám nedodržoval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Dílo – věnované otázkám výchovy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0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Člověk je od přírody dobrý – společnost ho kazí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0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Zastánce přirozenosti, zachování svobody jedince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1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Nová Heloisa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1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Emil </a:t>
            </a:r>
            <a:r>
              <a:rPr b="1" i="1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čili O výchově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  <a:t>Antoine-Francois Prévost</a:t>
            </a:r>
            <a:endParaRPr b="0" i="0" sz="2400" u="non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R. </a:t>
            </a:r>
            <a:r>
              <a:rPr b="1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Manon Lescaut</a:t>
            </a:r>
            <a:endParaRPr/>
          </a:p>
          <a:p>
            <a:pPr indent="-180975" lvl="0" marL="27432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470"/>
              <a:buFont typeface="Noto Sans Symbols"/>
              <a:buNone/>
            </a:pPr>
            <a:r>
              <a:t/>
            </a:r>
            <a:endParaRPr b="1" i="0" sz="21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4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</a:pPr>
            <a:r>
              <a:rPr b="0" i="0" lang="en-US" sz="30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NĚMECKO</a:t>
            </a:r>
            <a:endParaRPr/>
          </a:p>
        </p:txBody>
      </p:sp>
      <p:sp>
        <p:nvSpPr>
          <p:cNvPr id="203" name="Google Shape;203;p4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Literární hnutí </a:t>
            </a:r>
            <a:r>
              <a:rPr b="1" i="0" lang="en-US" sz="24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Sturm und Drang </a:t>
            </a:r>
            <a:r>
              <a:rPr b="0" i="0" lang="en-US" sz="2400" u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(bouře a vzdor) – proti společenské nespravedlnosti, útlaku a pokrytectví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  <a:t>Johann Wolfgang Goethe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Básník, dramatik, proza</a:t>
            </a:r>
            <a:r>
              <a:rPr lang="en-US"/>
              <a:t>i</a:t>
            </a: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k, vědec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Studoval práva, přírodní vědy, uměl několik jazyků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R</a:t>
            </a:r>
            <a:r>
              <a:rPr b="1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. Utrpení mladého Werthera – </a:t>
            </a: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vliv nešťastné lásky, román v dopisech, hrdina řeší citové problémy sebevraždou – silný vliv na čtenáře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Dr. </a:t>
            </a:r>
            <a:r>
              <a:rPr b="1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Faust</a:t>
            </a: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– vrcholné dílo, dramatická báseň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  <a:p>
            <a:pPr indent="-16636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None/>
            </a:pPr>
            <a:r>
              <a:t/>
            </a:r>
            <a:endParaRPr b="0" i="0" sz="21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  <a:p>
            <a:pPr indent="-180975" lvl="0" marL="27432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470"/>
              <a:buFont typeface="Noto Sans Symbols"/>
              <a:buNone/>
            </a:pPr>
            <a:r>
              <a:t/>
            </a:r>
            <a:endParaRPr b="0" i="0" sz="21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5"/>
          <p:cNvSpPr txBox="1"/>
          <p:nvPr>
            <p:ph type="title"/>
          </p:nvPr>
        </p:nvSpPr>
        <p:spPr>
          <a:xfrm>
            <a:off x="457200" y="274637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</a:pPr>
            <a:r>
              <a:rPr b="0" i="0" lang="en-US" sz="3000" u="non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NĚMECKO</a:t>
            </a:r>
            <a:endParaRPr/>
          </a:p>
        </p:txBody>
      </p:sp>
      <p:sp>
        <p:nvSpPr>
          <p:cNvPr id="209" name="Google Shape;209;p5"/>
          <p:cNvSpPr txBox="1"/>
          <p:nvPr>
            <p:ph idx="1" type="body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</a:pPr>
            <a:r>
              <a:rPr b="0" i="0" lang="en-US" sz="2400" u="none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  <a:t>Fridrich Schiller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Dramatik, básník, překladatel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Zabývá se otázkou lidské svobody, odpor k pokrytectví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Dr. </a:t>
            </a:r>
            <a:r>
              <a:rPr b="1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Loupežníci</a:t>
            </a: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0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Líčí osudy Karla Moora – jako vůdce loupežníků se chce pomstít za odejmutá práva – boj za svobodu</a:t>
            </a:r>
            <a:endParaRPr/>
          </a:p>
          <a:p>
            <a:pPr indent="-273049" lvl="1" marL="639762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</a:pPr>
            <a:r>
              <a:rPr b="0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Dr.</a:t>
            </a:r>
            <a:r>
              <a:rPr b="1" i="0" lang="en-US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Úklady a láska</a:t>
            </a:r>
            <a:endParaRPr/>
          </a:p>
          <a:p>
            <a:pPr indent="-182562" lvl="2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E0752F"/>
              </a:buClr>
              <a:buSzPts val="1080"/>
              <a:buFont typeface="Noto Sans Symbols"/>
              <a:buChar char="🞆"/>
            </a:pPr>
            <a:r>
              <a:rPr b="0" i="0" lang="en-US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Tragická láska milenců z různých společenských vrstev – Ferdinand – syn důstojníka, šlechtic, Luisa – z měšťanské rodiny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Arkýř">
  <a:themeElements>
    <a:clrScheme name="Arkýř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4_Arkýř">
  <a:themeElements>
    <a:clrScheme name="Arkýř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2_Arkýř">
  <a:themeElements>
    <a:clrScheme name="Arkýř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5_Arkýř">
  <a:themeElements>
    <a:clrScheme name="Arkýř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1_Arkýř">
  <a:themeElements>
    <a:clrScheme name="Arkýř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3_Arkýř">
  <a:themeElements>
    <a:clrScheme name="Arkýř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6_Arkýř">
  <a:themeElements>
    <a:clrScheme name="Arkýř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2018-04-10T19:42:36Z</dcterms:created>
  <dc:creator>Fenn</dc:creator>
</cp:coreProperties>
</file>