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8997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3653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7186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6786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5138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7990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6167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660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5567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6174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727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24179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21230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04070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24408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80657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4363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7B847EB-361B-4823-BB55-62B63817CDBF}" type="datetimeFigureOut">
              <a:rPr lang="cs-CZ" smtClean="0"/>
              <a:t>18.03.2022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AACBB6E-5DA4-432B-A9C3-F21D61EEF0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661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8972B58-2974-4713-ACE1-31E40BD52E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JAN NERUDA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8C9296E-870C-424C-99E5-FEADEB417BA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1834 - 1891</a:t>
            </a:r>
          </a:p>
        </p:txBody>
      </p:sp>
    </p:spTree>
    <p:extLst>
      <p:ext uri="{BB962C8B-B14F-4D97-AF65-F5344CB8AC3E}">
        <p14:creationId xmlns:p14="http://schemas.microsoft.com/office/powerpoint/2010/main" val="1838058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A2B24B1-FA9A-448F-A626-18277AC85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Jan Neruda">
            <a:extLst>
              <a:ext uri="{FF2B5EF4-FFF2-40B4-BE49-F238E27FC236}">
                <a16:creationId xmlns:a16="http://schemas.microsoft.com/office/drawing/2014/main" id="{57C3E893-CF2E-465C-A687-BD8A580EDF9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399" y="1634065"/>
            <a:ext cx="3505201" cy="459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5644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784F61-E2AA-46F1-8386-6BA8A2B64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ŽIVOT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74E1D4E-063C-4DAE-8985-B0E35FD485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Studium práv, poté filozofie</a:t>
            </a:r>
          </a:p>
          <a:p>
            <a:r>
              <a:rPr lang="cs-CZ" dirty="0"/>
              <a:t>Novinář, prozaik, básník, literární a divadelní kritik</a:t>
            </a:r>
          </a:p>
          <a:p>
            <a:r>
              <a:rPr lang="cs-CZ" dirty="0"/>
              <a:t>Malá Strana</a:t>
            </a:r>
          </a:p>
          <a:p>
            <a:r>
              <a:rPr lang="cs-CZ" dirty="0"/>
              <a:t>Zahraniční cesty – Francie, Balkán, Turecko, Egypt</a:t>
            </a:r>
          </a:p>
          <a:p>
            <a:r>
              <a:rPr lang="cs-CZ" dirty="0"/>
              <a:t>Žil s matkou</a:t>
            </a:r>
          </a:p>
          <a:p>
            <a:r>
              <a:rPr lang="cs-CZ" dirty="0"/>
              <a:t>Lásky – Anna Holinová, Karolína Světlá, Tereza Macháčková, Anička Tichá</a:t>
            </a:r>
          </a:p>
        </p:txBody>
      </p:sp>
    </p:spTree>
    <p:extLst>
      <p:ext uri="{BB962C8B-B14F-4D97-AF65-F5344CB8AC3E}">
        <p14:creationId xmlns:p14="http://schemas.microsoft.com/office/powerpoint/2010/main" val="19051634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0C097C-8F84-47DF-97A8-09DAD2DCD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1. Novinářská činnost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1E5B9D4-4AB2-4312-B705-2C77ADE65C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Dokázal vystihnout podstatu, byl velmi vnímavý, měl vynikající postřeh, satira, humor</a:t>
            </a:r>
          </a:p>
          <a:p>
            <a:r>
              <a:rPr lang="cs-CZ" dirty="0"/>
              <a:t>Napsal přes 2000 fejetonů</a:t>
            </a:r>
          </a:p>
          <a:p>
            <a:r>
              <a:rPr lang="cs-CZ" dirty="0"/>
              <a:t>Deníky Čas a Hlas, poté Národní listy</a:t>
            </a:r>
          </a:p>
          <a:p>
            <a:r>
              <a:rPr lang="cs-CZ" b="1" u="sng" dirty="0"/>
              <a:t>Fejeton</a:t>
            </a:r>
            <a:r>
              <a:rPr lang="cs-CZ" dirty="0"/>
              <a:t> – z francouzského slova </a:t>
            </a:r>
            <a:r>
              <a:rPr lang="cs-CZ" dirty="0" err="1"/>
              <a:t>feuilleton</a:t>
            </a:r>
            <a:r>
              <a:rPr lang="cs-CZ" dirty="0"/>
              <a:t> = lístek. Původně se jednalo opravdu lístek vkládaný do novin jako příloha. Publicistický literární žánr s menším rozsahem a pojednává většinou o nějakém aktuálním problému</a:t>
            </a:r>
          </a:p>
          <a:p>
            <a:r>
              <a:rPr lang="cs-CZ" dirty="0"/>
              <a:t>Fejetony – </a:t>
            </a:r>
            <a:r>
              <a:rPr lang="cs-CZ" i="1" dirty="0"/>
              <a:t>Studie krátké a kratší, Žerty hravé i dravé, Menší cesty a Obrazy z ciziny</a:t>
            </a:r>
          </a:p>
        </p:txBody>
      </p:sp>
    </p:spTree>
    <p:extLst>
      <p:ext uri="{BB962C8B-B14F-4D97-AF65-F5344CB8AC3E}">
        <p14:creationId xmlns:p14="http://schemas.microsoft.com/office/powerpoint/2010/main" val="1919039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0AF364-D112-4903-A4CB-73EC4673F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2. Poezie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D26D0FC-0555-4ED8-AD71-B9497B7E73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i="1" u="sng" dirty="0"/>
              <a:t>Hřbitovní kvítí </a:t>
            </a:r>
            <a:r>
              <a:rPr lang="cs-CZ" dirty="0"/>
              <a:t>(1857) – obraz atmosféry ve společnosti, pesimismus, beznaděj, skepse</a:t>
            </a:r>
          </a:p>
          <a:p>
            <a:r>
              <a:rPr lang="cs-CZ" i="1" u="sng" dirty="0"/>
              <a:t>Knihy veršů </a:t>
            </a:r>
            <a:r>
              <a:rPr lang="cs-CZ" dirty="0"/>
              <a:t>(1868) – výbor z tvorby 50. a 60. let; tři oddíly:</a:t>
            </a:r>
          </a:p>
          <a:p>
            <a:pPr lvl="1"/>
            <a:r>
              <a:rPr lang="cs-CZ" dirty="0"/>
              <a:t>Kniha veršů výpravných – epika</a:t>
            </a:r>
          </a:p>
          <a:p>
            <a:pPr lvl="1"/>
            <a:r>
              <a:rPr lang="cs-CZ" dirty="0"/>
              <a:t>Kniha veršů lyrických – lyrika – básně věnované otci, matce, lásce Anně</a:t>
            </a:r>
          </a:p>
          <a:p>
            <a:pPr lvl="1"/>
            <a:r>
              <a:rPr lang="cs-CZ" dirty="0"/>
              <a:t>Kniha veršů časových a příležitých – pesimistické básně</a:t>
            </a:r>
          </a:p>
          <a:p>
            <a:pPr lvl="1"/>
            <a:r>
              <a:rPr lang="cs-CZ" i="1" dirty="0"/>
              <a:t>Písně kosmické </a:t>
            </a:r>
            <a:r>
              <a:rPr lang="cs-CZ" dirty="0"/>
              <a:t>(1878) – poprvé uznávaná sbírka, motivy kosmu, víra v pokrok lidstva</a:t>
            </a:r>
          </a:p>
          <a:p>
            <a:pPr lvl="1"/>
            <a:r>
              <a:rPr lang="cs-CZ" i="1" u="sng" dirty="0"/>
              <a:t>Balady a romance </a:t>
            </a:r>
            <a:r>
              <a:rPr lang="cs-CZ" dirty="0"/>
              <a:t>(1883) – nedodržuje charakter lit. žánrů, téma lidských vztahů, národní charakter, biblické motivy</a:t>
            </a:r>
          </a:p>
          <a:p>
            <a:pPr lvl="1"/>
            <a:r>
              <a:rPr lang="cs-CZ" i="1" u="sng" dirty="0"/>
              <a:t>Prosté motivy </a:t>
            </a:r>
            <a:r>
              <a:rPr lang="cs-CZ" dirty="0"/>
              <a:t>(1883) – subjektivní, intimní poezie, rekapitulace života, osamělost, pozdní láska, členění do čtyř částí podle ročních období</a:t>
            </a:r>
          </a:p>
          <a:p>
            <a:pPr lvl="1"/>
            <a:r>
              <a:rPr lang="cs-CZ" i="1" u="sng" dirty="0"/>
              <a:t>Zpěvy páteční </a:t>
            </a:r>
            <a:r>
              <a:rPr lang="cs-CZ" dirty="0"/>
              <a:t>(1896) – vydáno posmrtně, básně z pozůstalosti</a:t>
            </a:r>
          </a:p>
        </p:txBody>
      </p:sp>
    </p:spTree>
    <p:extLst>
      <p:ext uri="{BB962C8B-B14F-4D97-AF65-F5344CB8AC3E}">
        <p14:creationId xmlns:p14="http://schemas.microsoft.com/office/powerpoint/2010/main" val="819126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1E638E-C114-416A-8684-25EAF1C48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3. Próza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388F848-BDA7-4494-9A23-9DD7AE1360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/>
              <a:t>Povídky malostranské</a:t>
            </a:r>
          </a:p>
          <a:p>
            <a:r>
              <a:rPr lang="cs-CZ" i="1" dirty="0"/>
              <a:t>Arabesky</a:t>
            </a:r>
          </a:p>
          <a:p>
            <a:r>
              <a:rPr lang="cs-CZ" i="1" dirty="0"/>
              <a:t>Různí lidé</a:t>
            </a:r>
          </a:p>
        </p:txBody>
      </p:sp>
    </p:spTree>
    <p:extLst>
      <p:ext uri="{BB962C8B-B14F-4D97-AF65-F5344CB8AC3E}">
        <p14:creationId xmlns:p14="http://schemas.microsoft.com/office/powerpoint/2010/main" val="28227401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21</TotalTime>
  <Words>281</Words>
  <Application>Microsoft Office PowerPoint</Application>
  <PresentationFormat>Širokoúhlá obrazovka</PresentationFormat>
  <Paragraphs>29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Organika</vt:lpstr>
      <vt:lpstr>JAN NERUDA</vt:lpstr>
      <vt:lpstr>Prezentace aplikace PowerPoint</vt:lpstr>
      <vt:lpstr>ŽIVOT</vt:lpstr>
      <vt:lpstr>1. Novinářská činnost</vt:lpstr>
      <vt:lpstr>2. Poezie</vt:lpstr>
      <vt:lpstr>3. Próza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 NERUDA</dc:title>
  <dc:creator>Hana Blažková</dc:creator>
  <cp:lastModifiedBy>BLAŽKOVÁ</cp:lastModifiedBy>
  <cp:revision>3</cp:revision>
  <dcterms:created xsi:type="dcterms:W3CDTF">2021-01-18T09:06:58Z</dcterms:created>
  <dcterms:modified xsi:type="dcterms:W3CDTF">2022-03-18T10:09:03Z</dcterms:modified>
</cp:coreProperties>
</file>