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2" r:id="rId4"/>
    <p:sldId id="258" r:id="rId5"/>
    <p:sldId id="260" r:id="rId6"/>
    <p:sldId id="259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S%C3%A1mova_%C5%99%C3%AD%C5%A1e" TargetMode="External"/><Relationship Id="rId2" Type="http://schemas.openxmlformats.org/officeDocument/2006/relationships/hyperlink" Target="http://www.moraviamagna.cz/mapky/m_samo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390CB4-C1A4-410E-E725-827A19A4DA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SÁMOVA ŘÍŠE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D642ADD-203F-92A8-BBDF-E42ADCB3937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9839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D5A9D3-1ED1-6EA0-52E7-F78525537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SÁMOVA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DDE0116-4728-99A9-2DC1-5EBC2007C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Označení pro kmenový svaz Slovanů na našem území v 7. století</a:t>
            </a:r>
          </a:p>
          <a:p>
            <a:r>
              <a:rPr lang="cs-CZ" dirty="0"/>
              <a:t>Historicky první stát Slovanů v Evropě</a:t>
            </a:r>
          </a:p>
          <a:p>
            <a:r>
              <a:rPr lang="cs-CZ" dirty="0"/>
              <a:t>Píše se o ní pouze ve </a:t>
            </a:r>
            <a:r>
              <a:rPr lang="cs-CZ" b="1" dirty="0" err="1"/>
              <a:t>Fredegarově</a:t>
            </a:r>
            <a:r>
              <a:rPr lang="cs-CZ" b="1" dirty="0"/>
              <a:t> kronice</a:t>
            </a:r>
          </a:p>
          <a:p>
            <a:r>
              <a:rPr lang="cs-CZ" dirty="0"/>
              <a:t>Hlavní místo říše nejisté – nejpravděpodobněji to byla Nitra nebo Děvín</a:t>
            </a:r>
          </a:p>
        </p:txBody>
      </p:sp>
    </p:spTree>
    <p:extLst>
      <p:ext uri="{BB962C8B-B14F-4D97-AF65-F5344CB8AC3E}">
        <p14:creationId xmlns:p14="http://schemas.microsoft.com/office/powerpoint/2010/main" val="3431148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EC94F1-CA4D-A063-3E6C-21EFBB9C7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SÁMOVA ŘÍŠE</a:t>
            </a:r>
          </a:p>
        </p:txBody>
      </p:sp>
      <p:pic>
        <p:nvPicPr>
          <p:cNvPr id="2050" name="Picture 2" descr="MM - mapky - Sámova říše">
            <a:extLst>
              <a:ext uri="{FF2B5EF4-FFF2-40B4-BE49-F238E27FC236}">
                <a16:creationId xmlns:a16="http://schemas.microsoft.com/office/drawing/2014/main" id="{35C75B78-8992-B0E3-CEC3-12ECCE59522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475" y="2727735"/>
            <a:ext cx="4105275" cy="3376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0361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412FF9-AEAF-538D-1590-688506000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SÁMO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2AAB1D3-3650-5993-8B8E-B5D8A1E782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Francký kupec</a:t>
            </a:r>
          </a:p>
          <a:p>
            <a:r>
              <a:rPr lang="cs-CZ" dirty="0"/>
              <a:t>Sjednotitel slovanských kmenů</a:t>
            </a:r>
          </a:p>
          <a:p>
            <a:r>
              <a:rPr lang="cs-CZ" dirty="0"/>
              <a:t>Vyznamenal se v boji s Avary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9376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EFDBA3-0E46-230B-E52F-BFDFE8643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SÁMO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13BF722-C7AE-F924-A4B4-615BD7B5D1C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064" y="2557463"/>
            <a:ext cx="181387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2389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9B922B-D827-4E06-ACC2-70E315B01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SÁMOVA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62711DC-22BE-556E-83D6-1FAECB3C63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631 – bitva u </a:t>
            </a:r>
            <a:r>
              <a:rPr lang="cs-CZ" b="1" dirty="0" err="1"/>
              <a:t>Wogatisbergu</a:t>
            </a:r>
            <a:r>
              <a:rPr lang="cs-CZ" b="1" dirty="0"/>
              <a:t> </a:t>
            </a:r>
            <a:r>
              <a:rPr lang="cs-CZ" dirty="0"/>
              <a:t>– Sámo porazil franckého krále Dagoberta I. </a:t>
            </a:r>
          </a:p>
          <a:p>
            <a:r>
              <a:rPr lang="cs-CZ" dirty="0"/>
              <a:t>=&gt; </a:t>
            </a:r>
            <a:r>
              <a:rPr lang="cs-CZ"/>
              <a:t>Slované </a:t>
            </a:r>
            <a:r>
              <a:rPr lang="cs-CZ" smtClean="0"/>
              <a:t>pořádali </a:t>
            </a:r>
            <a:r>
              <a:rPr lang="cs-CZ" dirty="0"/>
              <a:t>nájezdy na francké území</a:t>
            </a:r>
          </a:p>
          <a:p>
            <a:r>
              <a:rPr lang="cs-CZ" dirty="0"/>
              <a:t>Po Sámově smrti se říše rozpadla</a:t>
            </a:r>
          </a:p>
        </p:txBody>
      </p:sp>
    </p:spTree>
    <p:extLst>
      <p:ext uri="{BB962C8B-B14F-4D97-AF65-F5344CB8AC3E}">
        <p14:creationId xmlns:p14="http://schemas.microsoft.com/office/powerpoint/2010/main" val="3601728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160316-1CB2-AEB5-B2AC-8D89A4152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956088B-F00D-6633-9801-F731ACF3C1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1 - </a:t>
            </a:r>
            <a:r>
              <a:rPr lang="cs-CZ" dirty="0">
                <a:hlinkClick r:id="rId2"/>
              </a:rPr>
              <a:t>http://www.moraviamagna.cz/mapky/m_samo.htm</a:t>
            </a:r>
            <a:r>
              <a:rPr lang="cs-CZ" dirty="0"/>
              <a:t> </a:t>
            </a:r>
          </a:p>
          <a:p>
            <a:r>
              <a:rPr lang="cs-CZ" dirty="0"/>
              <a:t>2 - </a:t>
            </a:r>
            <a:r>
              <a:rPr lang="cs-CZ" dirty="0">
                <a:hlinkClick r:id="rId3"/>
              </a:rPr>
              <a:t>https://cs.wikipedia.org/wiki/S%C3%A1mova_%C5%99%C3%AD%C5%A1e</a:t>
            </a:r>
            <a:endParaRPr lang="cs-CZ" dirty="0"/>
          </a:p>
          <a:p>
            <a:r>
              <a:rPr lang="cs-CZ" dirty="0"/>
              <a:t>3 -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34234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</TotalTime>
  <Words>99</Words>
  <Application>Microsoft Office PowerPoint</Application>
  <PresentationFormat>Širokoúhlá obrazovka</PresentationFormat>
  <Paragraphs>20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Organika</vt:lpstr>
      <vt:lpstr>SÁMOVA ŘÍŠE</vt:lpstr>
      <vt:lpstr>SÁMOVA ŘÍŠE</vt:lpstr>
      <vt:lpstr>SÁMOVA ŘÍŠE</vt:lpstr>
      <vt:lpstr>SÁMO</vt:lpstr>
      <vt:lpstr>SÁMO</vt:lpstr>
      <vt:lpstr>SÁMOVA ŘÍŠE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SÁMOVA ŘÍŠE</dc:title>
  <dc:creator>Pc</dc:creator>
  <cp:lastModifiedBy>BLAŽKOVÁ</cp:lastModifiedBy>
  <cp:revision>2</cp:revision>
  <dcterms:created xsi:type="dcterms:W3CDTF">2022-11-25T13:34:29Z</dcterms:created>
  <dcterms:modified xsi:type="dcterms:W3CDTF">2025-01-13T08:08:17Z</dcterms:modified>
</cp:coreProperties>
</file>