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5" r:id="rId1"/>
  </p:sldMasterIdLst>
  <p:sldIdLst>
    <p:sldId id="256" r:id="rId2"/>
    <p:sldId id="257" r:id="rId3"/>
    <p:sldId id="262" r:id="rId4"/>
    <p:sldId id="263" r:id="rId5"/>
    <p:sldId id="258" r:id="rId6"/>
    <p:sldId id="259" r:id="rId7"/>
    <p:sldId id="260" r:id="rId8"/>
    <p:sldId id="261" r:id="rId9"/>
    <p:sldId id="265" r:id="rId10"/>
    <p:sldId id="266" r:id="rId11"/>
    <p:sldId id="264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8800-5CE8-4C3D-8389-8D8AA8B61E79}" type="datetimeFigureOut">
              <a:rPr lang="cs-CZ" smtClean="0"/>
              <a:t>02.10.2020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A1D24-4707-4F6A-9739-BC4270FBCF94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43228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8800-5CE8-4C3D-8389-8D8AA8B61E79}" type="datetimeFigureOut">
              <a:rPr lang="cs-CZ" smtClean="0"/>
              <a:t>02.10.2020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A1D24-4707-4F6A-9739-BC4270FBCF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514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8800-5CE8-4C3D-8389-8D8AA8B61E79}" type="datetimeFigureOut">
              <a:rPr lang="cs-CZ" smtClean="0"/>
              <a:t>02.10.2020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A1D24-4707-4F6A-9739-BC4270FBCF94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01851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8800-5CE8-4C3D-8389-8D8AA8B61E79}" type="datetimeFigureOut">
              <a:rPr lang="cs-CZ" smtClean="0"/>
              <a:t>02.10.2020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A1D24-4707-4F6A-9739-BC4270FBCF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2660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8800-5CE8-4C3D-8389-8D8AA8B61E79}" type="datetimeFigureOut">
              <a:rPr lang="cs-CZ" smtClean="0"/>
              <a:t>02.10.2020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A1D24-4707-4F6A-9739-BC4270FBCF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50904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8800-5CE8-4C3D-8389-8D8AA8B61E79}" type="datetimeFigureOut">
              <a:rPr lang="cs-CZ" smtClean="0"/>
              <a:t>02.10.2020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A1D24-4707-4F6A-9739-BC4270FBCF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8401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8800-5CE8-4C3D-8389-8D8AA8B61E79}" type="datetimeFigureOut">
              <a:rPr lang="cs-CZ" smtClean="0"/>
              <a:t>02.10.2020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A1D24-4707-4F6A-9739-BC4270FBCF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2289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9B38800-5CE8-4C3D-8389-8D8AA8B61E79}" type="datetimeFigureOut">
              <a:rPr lang="cs-CZ" smtClean="0"/>
              <a:t>02.10.2020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85A1D24-4707-4F6A-9739-BC4270FBCF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40172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8800-5CE8-4C3D-8389-8D8AA8B61E79}" type="datetimeFigureOut">
              <a:rPr lang="cs-CZ" smtClean="0"/>
              <a:t>02.10.2020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A1D24-4707-4F6A-9739-BC4270FBCF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4554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8800-5CE8-4C3D-8389-8D8AA8B61E79}" type="datetimeFigureOut">
              <a:rPr lang="cs-CZ" smtClean="0"/>
              <a:t>02.10.2020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A1D24-4707-4F6A-9739-BC4270FBCF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1140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38800-5CE8-4C3D-8389-8D8AA8B61E79}" type="datetimeFigureOut">
              <a:rPr lang="cs-CZ" smtClean="0"/>
              <a:t>02.10.2020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A1D24-4707-4F6A-9739-BC4270FBCF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3174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9B38800-5CE8-4C3D-8389-8D8AA8B61E79}" type="datetimeFigureOut">
              <a:rPr lang="cs-CZ" smtClean="0"/>
              <a:t>02.10.2020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85A1D24-4707-4F6A-9739-BC4270FBCF94}" type="slidenum">
              <a:rPr lang="cs-CZ" smtClean="0"/>
              <a:t>‹#›</a:t>
            </a:fld>
            <a:endParaRPr lang="cs-CZ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5696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14C25C-936C-492E-85D6-4C84E9DFB5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/>
              <a:t>ČESKÁ LITERATURA V DOBĚ OKUPACE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8053F33-9A85-4B40-AC9B-0D3BD0C4AA3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7796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9DC13D-7C6E-4AD0-880F-DB55FD949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Historické pozadí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C74EC46-109B-4BCC-BE12-67091A1E38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Září 1938 – Mnichovská dohoda</a:t>
            </a:r>
          </a:p>
          <a:p>
            <a:r>
              <a:rPr lang="cs-CZ" dirty="0"/>
              <a:t>15. 3. 1939 – Protektorát Čechy a Morava</a:t>
            </a:r>
          </a:p>
          <a:p>
            <a:r>
              <a:rPr lang="cs-CZ" dirty="0"/>
              <a:t>1. 9. 1939 – začátek 2. světové války</a:t>
            </a:r>
          </a:p>
          <a:p>
            <a:r>
              <a:rPr lang="cs-CZ" dirty="0"/>
              <a:t>Květen 1942 – atentát na Heydricha</a:t>
            </a:r>
          </a:p>
          <a:p>
            <a:r>
              <a:rPr lang="cs-CZ" dirty="0"/>
              <a:t>1945 – konec druhé světové války</a:t>
            </a:r>
          </a:p>
        </p:txBody>
      </p:sp>
    </p:spTree>
    <p:extLst>
      <p:ext uri="{BB962C8B-B14F-4D97-AF65-F5344CB8AC3E}">
        <p14:creationId xmlns:p14="http://schemas.microsoft.com/office/powerpoint/2010/main" val="1633035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5DF9AC-D291-49C3-9FFA-A825CCF60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Historické pozadí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564D43-976F-41D6-9CD6-4E734D431C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Tíživé podmínky</a:t>
            </a:r>
          </a:p>
          <a:p>
            <a:r>
              <a:rPr lang="cs-CZ" dirty="0"/>
              <a:t>Cenzura</a:t>
            </a:r>
          </a:p>
          <a:p>
            <a:r>
              <a:rPr lang="cs-CZ" dirty="0"/>
              <a:t>Zákazy publikování</a:t>
            </a:r>
          </a:p>
          <a:p>
            <a:r>
              <a:rPr lang="cs-CZ" dirty="0"/>
              <a:t>Ilegální tvorba</a:t>
            </a:r>
          </a:p>
          <a:p>
            <a:r>
              <a:rPr lang="cs-CZ" dirty="0"/>
              <a:t>Emigrace – např. Voskovec, Werich, </a:t>
            </a:r>
            <a:r>
              <a:rPr lang="cs-CZ" dirty="0" err="1"/>
              <a:t>Hostovský</a:t>
            </a:r>
            <a:endParaRPr lang="cs-CZ" dirty="0"/>
          </a:p>
          <a:p>
            <a:r>
              <a:rPr lang="cs-CZ" dirty="0"/>
              <a:t>Odboj – Halas, Palivec, Vančura</a:t>
            </a:r>
          </a:p>
          <a:p>
            <a:r>
              <a:rPr lang="cs-CZ" dirty="0"/>
              <a:t>Koncentrační tábory – J. Čapek, Peroutka, Poláček, E. F. Burian</a:t>
            </a:r>
          </a:p>
        </p:txBody>
      </p:sp>
    </p:spTree>
    <p:extLst>
      <p:ext uri="{BB962C8B-B14F-4D97-AF65-F5344CB8AC3E}">
        <p14:creationId xmlns:p14="http://schemas.microsoft.com/office/powerpoint/2010/main" val="24562747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B0F5D36-55DE-4448-97D1-AB109A648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Literatura v době okupace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696ED35-56D5-4FEC-995C-EA7AA20EE6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i="1" dirty="0"/>
              <a:t>Křik koruny české </a:t>
            </a:r>
            <a:r>
              <a:rPr lang="cs-CZ" dirty="0"/>
              <a:t>– ilegální publikace protiokupačních textů – básnický sborník – Seifert, Hora, Holan, Halas </a:t>
            </a:r>
          </a:p>
          <a:p>
            <a:r>
              <a:rPr lang="cs-CZ" dirty="0"/>
              <a:t>Témata – intimní život, příroda, domov, oslava mateřštiny (symbol národní existence), významné osobnosti (např. B. Němcová), oslava Prahy</a:t>
            </a:r>
          </a:p>
          <a:p>
            <a:r>
              <a:rPr lang="cs-CZ" dirty="0"/>
              <a:t>Poezie pro děti</a:t>
            </a:r>
          </a:p>
        </p:txBody>
      </p:sp>
    </p:spTree>
    <p:extLst>
      <p:ext uri="{BB962C8B-B14F-4D97-AF65-F5344CB8AC3E}">
        <p14:creationId xmlns:p14="http://schemas.microsoft.com/office/powerpoint/2010/main" val="3332753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42D0B2-7D86-4B06-8858-BB8507704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POEZIE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5393522-80BC-4119-BD36-0838A9554D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Básníci reagují ihned na okupaci pomocí poezie</a:t>
            </a:r>
          </a:p>
          <a:p>
            <a:r>
              <a:rPr lang="cs-CZ" dirty="0"/>
              <a:t>Vítězslav Nezval – </a:t>
            </a:r>
            <a:r>
              <a:rPr lang="cs-CZ" i="1" dirty="0"/>
              <a:t>Matka Naděje</a:t>
            </a:r>
          </a:p>
          <a:p>
            <a:r>
              <a:rPr lang="cs-CZ" dirty="0"/>
              <a:t>Jaroslav Seifert – </a:t>
            </a:r>
            <a:r>
              <a:rPr lang="cs-CZ" i="1" dirty="0"/>
              <a:t>Zhasněte světla; Vějíř Boženy Němcové, Světlem oděná, Kamenný most</a:t>
            </a:r>
          </a:p>
          <a:p>
            <a:r>
              <a:rPr lang="cs-CZ" dirty="0"/>
              <a:t>František Halas – </a:t>
            </a:r>
            <a:r>
              <a:rPr lang="cs-CZ" i="1" dirty="0"/>
              <a:t>Torzo naděje, Naše paní Božena Němcová</a:t>
            </a:r>
          </a:p>
          <a:p>
            <a:r>
              <a:rPr lang="cs-CZ" dirty="0"/>
              <a:t>Vladimír Holan – </a:t>
            </a:r>
            <a:r>
              <a:rPr lang="cs-CZ" i="1" dirty="0"/>
              <a:t>Září 1938</a:t>
            </a:r>
          </a:p>
          <a:p>
            <a:r>
              <a:rPr lang="cs-CZ" dirty="0"/>
              <a:t>František Hrubín – </a:t>
            </a:r>
            <a:r>
              <a:rPr lang="cs-CZ" i="1" dirty="0"/>
              <a:t>Chléb s ocelí, Jobova noc, Hirošima </a:t>
            </a:r>
            <a:r>
              <a:rPr lang="cs-CZ" dirty="0"/>
              <a:t>(vyšla až po válce)</a:t>
            </a:r>
          </a:p>
        </p:txBody>
      </p:sp>
    </p:spTree>
    <p:extLst>
      <p:ext uri="{BB962C8B-B14F-4D97-AF65-F5344CB8AC3E}">
        <p14:creationId xmlns:p14="http://schemas.microsoft.com/office/powerpoint/2010/main" val="7117613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B03A14-E72D-4DB3-82D2-ABF3EAAA2D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Básnické skupiny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CB0A132-1B77-4CC3-92F9-C80FA9CD83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Jarní almanach básnický 1940 – 14 mladých autorů – hlavní představitelé následujících skupin – Orten, Bednář, Kainar, Mikulášek, Blatný</a:t>
            </a:r>
          </a:p>
          <a:p>
            <a:endParaRPr lang="cs-CZ" dirty="0"/>
          </a:p>
          <a:p>
            <a:r>
              <a:rPr lang="cs-CZ" u="sng" dirty="0"/>
              <a:t>Skupiny: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Skupina kolem Kamila Bednáře (Ohnice)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Skupina 42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Surrealistická skupina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Skupina RA</a:t>
            </a:r>
          </a:p>
          <a:p>
            <a:pPr marL="514350" indent="-514350">
              <a:buFont typeface="+mj-lt"/>
              <a:buAutoNum type="arabicPeriod"/>
            </a:pP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1549713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0DAC91A-A464-4BE7-B90F-2F6BC08E05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Skupina kolem Kamila Bednáře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5DE0E2D-CAD9-4B78-9CB0-1940EA2D95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Kamil Bednář </a:t>
            </a:r>
            <a:r>
              <a:rPr lang="cs-CZ" dirty="0"/>
              <a:t>– </a:t>
            </a:r>
            <a:r>
              <a:rPr lang="cs-CZ" i="1" u="sng" dirty="0"/>
              <a:t>teorie o tzv. nahém člověku </a:t>
            </a:r>
            <a:r>
              <a:rPr lang="cs-CZ" dirty="0"/>
              <a:t>– koncepce poezie zbavená ideologických společenských vztahů; nedůvěřivá k technickému pokroku a materialismu; nahý člověk znovu objevuje svoje nitro, jedinečnost osobnosti a hledá podstatu lidské existence</a:t>
            </a:r>
          </a:p>
          <a:p>
            <a:r>
              <a:rPr lang="cs-CZ" dirty="0"/>
              <a:t>1940 – </a:t>
            </a:r>
            <a:r>
              <a:rPr lang="cs-CZ" i="1" dirty="0"/>
              <a:t>Slovo k mladým </a:t>
            </a:r>
            <a:r>
              <a:rPr lang="cs-CZ" dirty="0"/>
              <a:t>– zde poprvé zmíněna teorie o tzv. nahém člověku</a:t>
            </a:r>
          </a:p>
          <a:p>
            <a:r>
              <a:rPr lang="cs-CZ" dirty="0"/>
              <a:t>Později je tato skupina pojmenována </a:t>
            </a:r>
            <a:r>
              <a:rPr lang="cs-CZ" b="1" dirty="0"/>
              <a:t>Ohnice</a:t>
            </a:r>
            <a:r>
              <a:rPr lang="cs-CZ" dirty="0"/>
              <a:t> podle sbírky J. Ortena</a:t>
            </a:r>
          </a:p>
        </p:txBody>
      </p:sp>
    </p:spTree>
    <p:extLst>
      <p:ext uri="{BB962C8B-B14F-4D97-AF65-F5344CB8AC3E}">
        <p14:creationId xmlns:p14="http://schemas.microsoft.com/office/powerpoint/2010/main" val="18730385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37D197-DDE5-4EEE-BF87-8EE4F7A67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Skupina 42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C4839BE-BCAB-4B9B-A2C7-D01A0075B8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Literárně – výtvarná skupina</a:t>
            </a:r>
          </a:p>
          <a:p>
            <a:r>
              <a:rPr lang="cs-CZ" dirty="0"/>
              <a:t>V popředí jsou motivy města, člověka v něm, realita městských periferií s obrazy obyčejného života</a:t>
            </a:r>
          </a:p>
          <a:p>
            <a:r>
              <a:rPr lang="cs-CZ" dirty="0"/>
              <a:t>1942 – 1948</a:t>
            </a:r>
          </a:p>
          <a:p>
            <a:r>
              <a:rPr lang="cs-CZ" dirty="0"/>
              <a:t>Jindřich Chalupecký – hlavní teoretik – stať </a:t>
            </a:r>
            <a:r>
              <a:rPr lang="cs-CZ" i="1" dirty="0"/>
              <a:t>Svět, v němž žijeme</a:t>
            </a:r>
          </a:p>
        </p:txBody>
      </p:sp>
    </p:spTree>
    <p:extLst>
      <p:ext uri="{BB962C8B-B14F-4D97-AF65-F5344CB8AC3E}">
        <p14:creationId xmlns:p14="http://schemas.microsoft.com/office/powerpoint/2010/main" val="1221578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33F504-330B-4DC0-AB3D-BF3A1D5F2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Surrealistická skupina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41D3381-4020-486F-81D7-1F8CAAAD62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Literární a výtvarná skupina</a:t>
            </a:r>
          </a:p>
          <a:p>
            <a:r>
              <a:rPr lang="cs-CZ" dirty="0"/>
              <a:t>Fungovala již ve 30. letech</a:t>
            </a:r>
          </a:p>
          <a:p>
            <a:r>
              <a:rPr lang="cs-CZ" dirty="0"/>
              <a:t>Šířeno ilegálně</a:t>
            </a:r>
          </a:p>
          <a:p>
            <a:r>
              <a:rPr lang="cs-CZ" dirty="0"/>
              <a:t>V čele bych Jindřich </a:t>
            </a:r>
            <a:r>
              <a:rPr lang="cs-CZ" dirty="0" err="1"/>
              <a:t>Heisler</a:t>
            </a:r>
            <a:endParaRPr lang="cs-CZ" dirty="0"/>
          </a:p>
          <a:p>
            <a:r>
              <a:rPr lang="cs-CZ" dirty="0"/>
              <a:t>Toyen – malířka, J. Štýrský - fotograf</a:t>
            </a:r>
          </a:p>
        </p:txBody>
      </p:sp>
    </p:spTree>
    <p:extLst>
      <p:ext uri="{BB962C8B-B14F-4D97-AF65-F5344CB8AC3E}">
        <p14:creationId xmlns:p14="http://schemas.microsoft.com/office/powerpoint/2010/main" val="9141473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F20C18-9892-4EF5-9AE3-456AC1509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Skupina </a:t>
            </a:r>
            <a:r>
              <a:rPr lang="cs-CZ" b="1" dirty="0" err="1"/>
              <a:t>Ra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4A52D24-F932-4DB1-9E79-D8863D26D5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Počátky ve 30. letech</a:t>
            </a:r>
          </a:p>
          <a:p>
            <a:r>
              <a:rPr lang="cs-CZ" dirty="0"/>
              <a:t>Založena v Rakovníku – proto název </a:t>
            </a:r>
            <a:r>
              <a:rPr lang="cs-CZ" dirty="0" err="1"/>
              <a:t>Ra</a:t>
            </a:r>
            <a:endParaRPr lang="cs-CZ" dirty="0"/>
          </a:p>
          <a:p>
            <a:r>
              <a:rPr lang="cs-CZ" dirty="0"/>
              <a:t>Podle názvu knižní edice </a:t>
            </a:r>
            <a:r>
              <a:rPr lang="cs-CZ" dirty="0" err="1"/>
              <a:t>Ra</a:t>
            </a:r>
            <a:r>
              <a:rPr lang="cs-CZ" dirty="0"/>
              <a:t> (Václav Zykmund)</a:t>
            </a:r>
          </a:p>
          <a:p>
            <a:r>
              <a:rPr lang="cs-CZ" dirty="0"/>
              <a:t>Druhá brněnská linie vydala v roce 1942 sborník </a:t>
            </a:r>
            <a:r>
              <a:rPr lang="cs-CZ" i="1" dirty="0"/>
              <a:t>Roztrhané panenky </a:t>
            </a:r>
            <a:r>
              <a:rPr lang="cs-CZ" dirty="0"/>
              <a:t>– L. Kundera</a:t>
            </a:r>
          </a:p>
          <a:p>
            <a:r>
              <a:rPr lang="cs-CZ" dirty="0"/>
              <a:t>1944 – sloučení obou skupin</a:t>
            </a:r>
          </a:p>
        </p:txBody>
      </p:sp>
    </p:spTree>
    <p:extLst>
      <p:ext uri="{BB962C8B-B14F-4D97-AF65-F5344CB8AC3E}">
        <p14:creationId xmlns:p14="http://schemas.microsoft.com/office/powerpoint/2010/main" val="16005735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75B908-2630-470D-9A09-FFDB81EBC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Jiří Orten 1919 - 1941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E6033EE-D61A-45D7-98B9-22D29C7574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Vlastním jménem Jiří </a:t>
            </a:r>
            <a:r>
              <a:rPr lang="cs-CZ" dirty="0" err="1"/>
              <a:t>Ohrenstein</a:t>
            </a:r>
            <a:r>
              <a:rPr lang="cs-CZ" dirty="0"/>
              <a:t>, Žid</a:t>
            </a:r>
          </a:p>
          <a:p>
            <a:r>
              <a:rPr lang="cs-CZ" dirty="0"/>
              <a:t>Odmítl emigrovat kvůli dívce, srazila ho sanitka, a jelikož byl židovského původu, neměl nárok na záchranku. Za dva dny umírá.</a:t>
            </a:r>
          </a:p>
          <a:p>
            <a:r>
              <a:rPr lang="cs-CZ" b="1" dirty="0"/>
              <a:t>Dílo:</a:t>
            </a:r>
          </a:p>
          <a:p>
            <a:pPr lvl="1"/>
            <a:r>
              <a:rPr lang="cs-CZ" i="1" dirty="0"/>
              <a:t>Čítanka jaro</a:t>
            </a:r>
          </a:p>
          <a:p>
            <a:pPr lvl="1"/>
            <a:r>
              <a:rPr lang="cs-CZ" i="1" dirty="0"/>
              <a:t>Cesta k mrazu</a:t>
            </a:r>
          </a:p>
          <a:p>
            <a:pPr lvl="1"/>
            <a:r>
              <a:rPr lang="cs-CZ" i="1" dirty="0"/>
              <a:t>Jeremiášův pláč</a:t>
            </a:r>
          </a:p>
          <a:p>
            <a:pPr lvl="1"/>
            <a:r>
              <a:rPr lang="cs-CZ" i="1" dirty="0"/>
              <a:t>Ohnice</a:t>
            </a:r>
          </a:p>
          <a:p>
            <a:pPr lvl="1"/>
            <a:r>
              <a:rPr lang="cs-CZ" i="1" dirty="0"/>
              <a:t>Deníky Jiřího Ortena </a:t>
            </a:r>
            <a:r>
              <a:rPr lang="cs-CZ" dirty="0"/>
              <a:t>– tři knihy Modrá, Žíhaná a Červená</a:t>
            </a:r>
          </a:p>
        </p:txBody>
      </p:sp>
    </p:spTree>
    <p:extLst>
      <p:ext uri="{BB962C8B-B14F-4D97-AF65-F5344CB8AC3E}">
        <p14:creationId xmlns:p14="http://schemas.microsoft.com/office/powerpoint/2010/main" val="1149437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3A1973-A76C-465F-BC17-83190C2BB3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próza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A6E79DD-0F61-4D83-916A-7C06BF6365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/>
              <a:t>Literatura pro děti a mládež – J. Drda, J. Š. Kubín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Literatura s historickou tematikou – V. Vančura – </a:t>
            </a:r>
            <a:r>
              <a:rPr lang="cs-CZ" i="1" dirty="0"/>
              <a:t>Obrazy z dějin národa českého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Humoristická próza – Z. Jirotka - </a:t>
            </a:r>
            <a:r>
              <a:rPr lang="cs-CZ" i="1" dirty="0"/>
              <a:t>Saturnin</a:t>
            </a:r>
          </a:p>
        </p:txBody>
      </p:sp>
    </p:spTree>
    <p:extLst>
      <p:ext uri="{BB962C8B-B14F-4D97-AF65-F5344CB8AC3E}">
        <p14:creationId xmlns:p14="http://schemas.microsoft.com/office/powerpoint/2010/main" val="143942880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ktiva">
  <a:themeElements>
    <a:clrScheme name="Retrospektiv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k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k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56</TotalTime>
  <Words>510</Words>
  <Application>Microsoft Office PowerPoint</Application>
  <PresentationFormat>Širokoúhlá obrazovka</PresentationFormat>
  <Paragraphs>68</Paragraphs>
  <Slides>12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5" baseType="lpstr">
      <vt:lpstr>Calibri</vt:lpstr>
      <vt:lpstr>Calibri Light</vt:lpstr>
      <vt:lpstr>Retrospektiva</vt:lpstr>
      <vt:lpstr>ČESKÁ LITERATURA V DOBĚ OKUPACE</vt:lpstr>
      <vt:lpstr>Historické pozadí</vt:lpstr>
      <vt:lpstr>Historické pozadí</vt:lpstr>
      <vt:lpstr>Literatura v době okupace</vt:lpstr>
      <vt:lpstr>POEZIE</vt:lpstr>
      <vt:lpstr>Básnické skupiny</vt:lpstr>
      <vt:lpstr>Skupina kolem Kamila Bednáře</vt:lpstr>
      <vt:lpstr>Skupina 42</vt:lpstr>
      <vt:lpstr>Surrealistická skupina</vt:lpstr>
      <vt:lpstr>Skupina Ra</vt:lpstr>
      <vt:lpstr>Jiří Orten 1919 - 1941</vt:lpstr>
      <vt:lpstr>próza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ČESKÁ LITERATURA V DOBĚ OKUPACE</dc:title>
  <dc:creator>Hana</dc:creator>
  <cp:lastModifiedBy>Hana</cp:lastModifiedBy>
  <cp:revision>6</cp:revision>
  <dcterms:created xsi:type="dcterms:W3CDTF">2020-10-02T05:54:59Z</dcterms:created>
  <dcterms:modified xsi:type="dcterms:W3CDTF">2020-10-02T06:51:46Z</dcterms:modified>
</cp:coreProperties>
</file>