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6" r:id="rId7"/>
    <p:sldId id="263" r:id="rId8"/>
    <p:sldId id="264" r:id="rId9"/>
    <p:sldId id="265" r:id="rId10"/>
    <p:sldId id="25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11/3/2025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cs.wikipedia.org/wiki/Sedm_anglosask%C3%BDch_kr%C3%A1lovstv%C3%AD#/media/Soubor:British_kingdoms_c_800.sv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7FE33E-8E05-3A11-B6A6-820B51522BC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STŘEDOVĚKÁ ANGLIE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808D454-F6B6-FE16-5A2A-31E1D8632F7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9849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7D1233-757D-08D6-6A98-D14A95C39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7. A 8. STOLETÍ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8BC4917-901E-E56F-B62E-4CB4BCC66A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7. století – rozšíření křesťanství – klášter na ostrově </a:t>
            </a:r>
            <a:r>
              <a:rPr lang="cs-CZ" dirty="0" err="1"/>
              <a:t>Lindisfarne</a:t>
            </a:r>
            <a:r>
              <a:rPr lang="cs-CZ" dirty="0"/>
              <a:t>, činnost Augustina z Canterbury</a:t>
            </a:r>
          </a:p>
          <a:p>
            <a:r>
              <a:rPr lang="cs-CZ" dirty="0"/>
              <a:t>Anglie rozdělena na </a:t>
            </a:r>
            <a:r>
              <a:rPr lang="cs-CZ" b="1" u="sng" dirty="0"/>
              <a:t>sedm království </a:t>
            </a:r>
            <a:r>
              <a:rPr lang="cs-CZ" dirty="0"/>
              <a:t>– </a:t>
            </a:r>
            <a:r>
              <a:rPr lang="cs-CZ" dirty="0" err="1"/>
              <a:t>Northumbrie</a:t>
            </a:r>
            <a:r>
              <a:rPr lang="cs-CZ" dirty="0"/>
              <a:t>, Kent, </a:t>
            </a:r>
            <a:r>
              <a:rPr lang="cs-CZ" dirty="0" err="1"/>
              <a:t>Mercie</a:t>
            </a:r>
            <a:r>
              <a:rPr lang="cs-CZ" dirty="0"/>
              <a:t>, Wessex, Essex, </a:t>
            </a:r>
            <a:r>
              <a:rPr lang="cs-CZ" dirty="0" err="1"/>
              <a:t>Sussex</a:t>
            </a:r>
            <a:r>
              <a:rPr lang="cs-CZ" dirty="0"/>
              <a:t>, East </a:t>
            </a:r>
            <a:r>
              <a:rPr lang="cs-CZ" dirty="0" err="1"/>
              <a:t>Anglia</a:t>
            </a:r>
            <a:r>
              <a:rPr lang="cs-CZ" dirty="0"/>
              <a:t> (Východní Anglie)</a:t>
            </a:r>
          </a:p>
          <a:p>
            <a:r>
              <a:rPr lang="cs-CZ" b="1" dirty="0"/>
              <a:t>793 – vypálení kláštera v </a:t>
            </a:r>
            <a:r>
              <a:rPr lang="cs-CZ" b="1" dirty="0" err="1"/>
              <a:t>Lindisfarne</a:t>
            </a:r>
            <a:r>
              <a:rPr lang="cs-CZ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48690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281735F-6296-E4CF-12BA-8464C815B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SEDM KRÁLOSTVÍ</a:t>
            </a:r>
          </a:p>
        </p:txBody>
      </p:sp>
      <p:pic>
        <p:nvPicPr>
          <p:cNvPr id="1026" name="Picture 2" descr="Mapa">
            <a:extLst>
              <a:ext uri="{FF2B5EF4-FFF2-40B4-BE49-F238E27FC236}">
                <a16:creationId xmlns:a16="http://schemas.microsoft.com/office/drawing/2014/main" id="{97E7E45D-4E8C-6085-A714-29A6E009B28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409" y="2557463"/>
            <a:ext cx="1873182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6669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BBE99E-47A7-BFC0-3998-AFAD9B811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VIKINGSKÁ EXPANZE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9B80749-CA6F-5EA6-E590-3F8EF067B8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9. století – velká pohanská armáda dobyla </a:t>
            </a:r>
            <a:r>
              <a:rPr lang="cs-CZ" dirty="0" err="1"/>
              <a:t>Northumbrii</a:t>
            </a:r>
            <a:r>
              <a:rPr lang="cs-CZ" dirty="0"/>
              <a:t> a East Anglii</a:t>
            </a:r>
          </a:p>
          <a:p>
            <a:r>
              <a:rPr lang="cs-CZ" b="1" dirty="0"/>
              <a:t>Alfréd Veliký </a:t>
            </a:r>
            <a:r>
              <a:rPr lang="cs-CZ" dirty="0"/>
              <a:t>– </a:t>
            </a:r>
            <a:r>
              <a:rPr lang="cs-CZ" dirty="0" err="1"/>
              <a:t>wessexský</a:t>
            </a:r>
            <a:r>
              <a:rPr lang="cs-CZ" dirty="0"/>
              <a:t> král v čele anglické armády</a:t>
            </a:r>
          </a:p>
          <a:p>
            <a:r>
              <a:rPr lang="cs-CZ" b="1" dirty="0"/>
              <a:t>878 – porážka vikingů v bitvě u </a:t>
            </a:r>
            <a:r>
              <a:rPr lang="cs-CZ" b="1" dirty="0" err="1"/>
              <a:t>Edingtonu</a:t>
            </a:r>
            <a:endParaRPr lang="cs-CZ" b="1" dirty="0"/>
          </a:p>
          <a:p>
            <a:r>
              <a:rPr lang="cs-CZ" dirty="0"/>
              <a:t>=&gt; založení království </a:t>
            </a:r>
            <a:r>
              <a:rPr lang="cs-CZ" b="1" dirty="0"/>
              <a:t>Alby</a:t>
            </a:r>
            <a:r>
              <a:rPr lang="cs-CZ" dirty="0"/>
              <a:t> (pozdější Skotsko)</a:t>
            </a:r>
          </a:p>
        </p:txBody>
      </p:sp>
    </p:spTree>
    <p:extLst>
      <p:ext uri="{BB962C8B-B14F-4D97-AF65-F5344CB8AC3E}">
        <p14:creationId xmlns:p14="http://schemas.microsoft.com/office/powerpoint/2010/main" val="1196841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CF174F-28E6-D4F2-93B1-F6E6A412C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10. A 11. STOLETÍ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DAD3E5E-BE16-964E-7725-B4253A1D81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Na konci 10. století se obnovila expanze ze Skandinávie</a:t>
            </a:r>
          </a:p>
          <a:p>
            <a:r>
              <a:rPr lang="cs-CZ" b="1" dirty="0" err="1"/>
              <a:t>Knut</a:t>
            </a:r>
            <a:r>
              <a:rPr lang="cs-CZ" b="1" dirty="0"/>
              <a:t> Veliký </a:t>
            </a:r>
            <a:r>
              <a:rPr lang="cs-CZ" dirty="0"/>
              <a:t>– vládl říši, kde Anglie byla centrem a spadalo do ní ještě Norsko a Dánsko</a:t>
            </a:r>
          </a:p>
          <a:p>
            <a:r>
              <a:rPr lang="cs-CZ" b="1" dirty="0"/>
              <a:t>1066 – bitva u </a:t>
            </a:r>
            <a:r>
              <a:rPr lang="cs-CZ" b="1" dirty="0" err="1"/>
              <a:t>Hastingsu</a:t>
            </a:r>
            <a:endParaRPr lang="cs-CZ" b="1" dirty="0"/>
          </a:p>
          <a:p>
            <a:pPr lvl="1"/>
            <a:r>
              <a:rPr lang="cs-CZ" dirty="0"/>
              <a:t>Vilém I. Dobyvatel (Normané) x Harald (</a:t>
            </a:r>
            <a:r>
              <a:rPr lang="cs-CZ" dirty="0" err="1"/>
              <a:t>Anglové</a:t>
            </a:r>
            <a:r>
              <a:rPr lang="cs-CZ" dirty="0"/>
              <a:t>)</a:t>
            </a:r>
          </a:p>
          <a:p>
            <a:r>
              <a:rPr lang="cs-CZ" b="1" dirty="0"/>
              <a:t>Prosinec 1066 – Vilém I. Dobyvatel </a:t>
            </a:r>
            <a:r>
              <a:rPr lang="cs-CZ" dirty="0"/>
              <a:t>korunován anglickým králem</a:t>
            </a:r>
          </a:p>
        </p:txBody>
      </p:sp>
    </p:spTree>
    <p:extLst>
      <p:ext uri="{BB962C8B-B14F-4D97-AF65-F5344CB8AC3E}">
        <p14:creationId xmlns:p14="http://schemas.microsoft.com/office/powerpoint/2010/main" val="3388005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8B94950-6D19-1304-D6FE-D41AB88E97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VILÉM DOBYVATEL</a:t>
            </a:r>
          </a:p>
        </p:txBody>
      </p:sp>
      <p:pic>
        <p:nvPicPr>
          <p:cNvPr id="2050" name="Picture 2" descr="Portrét">
            <a:extLst>
              <a:ext uri="{FF2B5EF4-FFF2-40B4-BE49-F238E27FC236}">
                <a16:creationId xmlns:a16="http://schemas.microsoft.com/office/drawing/2014/main" id="{818DBD74-F041-A2C6-0F72-D0A868A118A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249" y="2557463"/>
            <a:ext cx="2285502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2149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B461F16-2A76-3E2E-EE65-A3729F73C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PLANTAGENETOVÉ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38231A1-D128-253E-5A38-7808A703C1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Zakladatel dynastie – Jindřich II. – ovládal Anglii, Wales, Skotsko, Irsko a část Francie</a:t>
            </a:r>
          </a:p>
          <a:p>
            <a:pPr lvl="1"/>
            <a:r>
              <a:rPr lang="cs-CZ" dirty="0"/>
              <a:t>Vytvoření vrstvy aristokracie</a:t>
            </a:r>
          </a:p>
          <a:p>
            <a:pPr lvl="1"/>
            <a:r>
              <a:rPr lang="cs-CZ" dirty="0"/>
              <a:t>Posílení pravomocí panovníka</a:t>
            </a:r>
          </a:p>
          <a:p>
            <a:pPr lvl="1"/>
            <a:r>
              <a:rPr lang="cs-CZ" dirty="0"/>
              <a:t>Omezení církve</a:t>
            </a:r>
          </a:p>
          <a:p>
            <a:pPr lvl="1"/>
            <a:r>
              <a:rPr lang="cs-CZ" dirty="0"/>
              <a:t>Manželka Eleonora </a:t>
            </a:r>
            <a:r>
              <a:rPr lang="cs-CZ" dirty="0" err="1"/>
              <a:t>Akvitánská</a:t>
            </a:r>
            <a:endParaRPr lang="cs-CZ" dirty="0"/>
          </a:p>
          <a:p>
            <a:pPr lvl="1"/>
            <a:r>
              <a:rPr lang="cs-CZ" dirty="0"/>
              <a:t>Synové Richard I. Lví srdce, Jan Bezzemek</a:t>
            </a:r>
          </a:p>
        </p:txBody>
      </p:sp>
    </p:spTree>
    <p:extLst>
      <p:ext uri="{BB962C8B-B14F-4D97-AF65-F5344CB8AC3E}">
        <p14:creationId xmlns:p14="http://schemas.microsoft.com/office/powerpoint/2010/main" val="61091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272861C-647C-B419-9768-D7D5F24C3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PLANTAGENETOVÉ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213EEE6-9295-44DA-5B48-E4277A561C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Richard I. Lví srdce</a:t>
            </a:r>
          </a:p>
          <a:p>
            <a:pPr lvl="1"/>
            <a:r>
              <a:rPr lang="cs-CZ" dirty="0"/>
              <a:t>Zúčastnil se třetí křížové výpravy, zemřel bezdětný</a:t>
            </a:r>
          </a:p>
          <a:p>
            <a:r>
              <a:rPr lang="cs-CZ" dirty="0"/>
              <a:t>Jan Bezzemek</a:t>
            </a:r>
          </a:p>
          <a:p>
            <a:pPr lvl="1"/>
            <a:r>
              <a:rPr lang="cs-CZ" dirty="0"/>
              <a:t>Vládl po bratrovi Richardovi</a:t>
            </a:r>
          </a:p>
          <a:p>
            <a:pPr lvl="1"/>
            <a:r>
              <a:rPr lang="cs-CZ" dirty="0"/>
              <a:t>Přišel o Normandii a další francouzská území</a:t>
            </a:r>
          </a:p>
          <a:p>
            <a:pPr lvl="1"/>
            <a:r>
              <a:rPr lang="cs-CZ" dirty="0"/>
              <a:t>Povstala proti němu anglická šlechta</a:t>
            </a:r>
          </a:p>
          <a:p>
            <a:pPr lvl="1"/>
            <a:r>
              <a:rPr lang="cs-CZ" dirty="0"/>
              <a:t>=&gt;</a:t>
            </a:r>
            <a:r>
              <a:rPr lang="cs-CZ" b="1" u="sng" dirty="0"/>
              <a:t>1215 – Magna Charta </a:t>
            </a:r>
            <a:r>
              <a:rPr lang="cs-CZ" b="1" u="sng" dirty="0" err="1"/>
              <a:t>Libertatum</a:t>
            </a:r>
            <a:r>
              <a:rPr lang="cs-CZ" b="1" u="sng" dirty="0"/>
              <a:t> </a:t>
            </a:r>
            <a:r>
              <a:rPr lang="cs-CZ" dirty="0"/>
              <a:t>– Velká listina práv a svobod – omezení moci </a:t>
            </a:r>
            <a:r>
              <a:rPr lang="cs-CZ" dirty="0" smtClean="0"/>
              <a:t>panovníka </a:t>
            </a:r>
            <a:r>
              <a:rPr lang="cs-CZ" dirty="0" smtClean="0">
                <a:solidFill>
                  <a:srgbClr val="FF0000"/>
                </a:solidFill>
              </a:rPr>
              <a:t>3.11.  - 1. </a:t>
            </a:r>
            <a:r>
              <a:rPr lang="cs-CZ" smtClean="0">
                <a:solidFill>
                  <a:srgbClr val="FF0000"/>
                </a:solidFill>
              </a:rPr>
              <a:t>PSB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853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85B9C-95D3-4B79-7D68-75A87BD84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PLANTAGENETOVÉ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0607234-2F3B-E736-C099-8F91FA9AEB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Eduard I. – vznik prvního anglického parlamentu, dobytí Walesu a Skotska</a:t>
            </a:r>
          </a:p>
          <a:p>
            <a:r>
              <a:rPr lang="cs-CZ" dirty="0"/>
              <a:t>Eduard II. – boje za osvobození Skotska</a:t>
            </a:r>
          </a:p>
          <a:p>
            <a:pPr lvl="1"/>
            <a:r>
              <a:rPr lang="cs-CZ" b="1" dirty="0"/>
              <a:t>Bitva u </a:t>
            </a:r>
            <a:r>
              <a:rPr lang="cs-CZ" b="1" dirty="0" err="1"/>
              <a:t>Bannockburnu</a:t>
            </a:r>
            <a:r>
              <a:rPr lang="cs-CZ" b="1" dirty="0"/>
              <a:t> – Skotové porazili Angličany</a:t>
            </a:r>
          </a:p>
          <a:p>
            <a:r>
              <a:rPr lang="cs-CZ" b="1" dirty="0"/>
              <a:t>1337 – 1453 – stoletá válka </a:t>
            </a:r>
            <a:r>
              <a:rPr lang="cs-CZ" dirty="0"/>
              <a:t>– konflikt mezi Anglií a Francií</a:t>
            </a:r>
          </a:p>
          <a:p>
            <a:r>
              <a:rPr lang="cs-CZ" b="1" dirty="0"/>
              <a:t>1455 – 1485 – válka růží </a:t>
            </a:r>
            <a:r>
              <a:rPr lang="cs-CZ" dirty="0"/>
              <a:t>– občanská válka v Anglii mezi Yorky a </a:t>
            </a:r>
            <a:r>
              <a:rPr lang="cs-CZ" dirty="0" err="1" smtClean="0"/>
              <a:t>Lancastery</a:t>
            </a:r>
            <a:r>
              <a:rPr lang="cs-CZ" dirty="0" smtClean="0">
                <a:solidFill>
                  <a:srgbClr val="FF0000"/>
                </a:solidFill>
              </a:rPr>
              <a:t> 3.11. </a:t>
            </a:r>
            <a:r>
              <a:rPr lang="cs-CZ" smtClean="0">
                <a:solidFill>
                  <a:srgbClr val="FF0000"/>
                </a:solidFill>
              </a:rPr>
              <a:t>MZ, </a:t>
            </a:r>
            <a:r>
              <a:rPr lang="cs-CZ" smtClean="0">
                <a:solidFill>
                  <a:srgbClr val="FF0000"/>
                </a:solidFill>
              </a:rPr>
              <a:t>NA, 1.PSA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7610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1662C1-7CF7-39BB-3F1E-D30B89112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ODKAZY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433A463-AAD2-2DAA-1877-E1497982C5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1) </a:t>
            </a:r>
            <a:r>
              <a:rPr lang="cs-CZ" dirty="0">
                <a:hlinkClick r:id="rId2"/>
              </a:rPr>
              <a:t>https://cs.wikipedia.org/wiki/Sedm_anglosask%C3%BDch_kr%C3%A1lovstv%C3%AD#/media/Soubor:British_kingdoms_c_800.svg</a:t>
            </a:r>
            <a:endParaRPr lang="cs-CZ" dirty="0"/>
          </a:p>
          <a:p>
            <a:r>
              <a:rPr lang="cs-CZ" dirty="0"/>
              <a:t>2) https://cs.wikipedia.org/wiki/Vil%C3%A9m_I._Dobyvatel#/media/Soubor:VilemDobyvatel.jpg</a:t>
            </a:r>
          </a:p>
        </p:txBody>
      </p:sp>
    </p:spTree>
    <p:extLst>
      <p:ext uri="{BB962C8B-B14F-4D97-AF65-F5344CB8AC3E}">
        <p14:creationId xmlns:p14="http://schemas.microsoft.com/office/powerpoint/2010/main" val="2486807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104</TotalTime>
  <Words>331</Words>
  <Application>Microsoft Office PowerPoint</Application>
  <PresentationFormat>Širokoúhlá obrazovka</PresentationFormat>
  <Paragraphs>42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Garamond</vt:lpstr>
      <vt:lpstr>Organika</vt:lpstr>
      <vt:lpstr>STŘEDOVĚKÁ ANGLIE</vt:lpstr>
      <vt:lpstr>7. A 8. STOLETÍ</vt:lpstr>
      <vt:lpstr>SEDM KRÁLOSTVÍ</vt:lpstr>
      <vt:lpstr>VIKINGSKÁ EXPANZE</vt:lpstr>
      <vt:lpstr>10. A 11. STOLETÍ</vt:lpstr>
      <vt:lpstr>VILÉM DOBYVATEL</vt:lpstr>
      <vt:lpstr>PLANTAGENETOVÉ</vt:lpstr>
      <vt:lpstr>PLANTAGENETOVÉ</vt:lpstr>
      <vt:lpstr>PLANTAGENETOVÉ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STŘEDOVĚKÁ ANGLIE</dc:title>
  <dc:creator>Pc</dc:creator>
  <cp:lastModifiedBy>KOČOVSKÝ VÁCLAV Mgr.</cp:lastModifiedBy>
  <cp:revision>4</cp:revision>
  <dcterms:created xsi:type="dcterms:W3CDTF">2023-03-06T20:32:22Z</dcterms:created>
  <dcterms:modified xsi:type="dcterms:W3CDTF">2025-11-03T13:30:47Z</dcterms:modified>
</cp:coreProperties>
</file>