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b="1" u="sng" dirty="0" smtClean="0"/>
              <a:t>VLÁDA DIREKTORIA A KONZULÁT</a:t>
            </a:r>
            <a:endParaRPr lang="cs-CZ" sz="48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056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 PÁDU JAKOBÍNŮ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Stabilizace ekonomické situace</a:t>
            </a:r>
          </a:p>
          <a:p>
            <a:r>
              <a:rPr lang="cs-CZ" dirty="0" smtClean="0"/>
              <a:t>Zklidnění politické situace</a:t>
            </a:r>
          </a:p>
          <a:p>
            <a:r>
              <a:rPr lang="cs-CZ" dirty="0" smtClean="0"/>
              <a:t>Obsazení severní Itálie a území na levém břehu Rýna (Švýcarsko, Jižní Nizozemí, Holandsko)</a:t>
            </a:r>
          </a:p>
          <a:p>
            <a:r>
              <a:rPr lang="cs-CZ" dirty="0" smtClean="0"/>
              <a:t>Uzavření míru s Rakouskem a Pruskem</a:t>
            </a:r>
          </a:p>
          <a:p>
            <a:r>
              <a:rPr lang="cs-CZ" dirty="0" smtClean="0"/>
              <a:t>1795 – nová ústava – vládne buržoazie</a:t>
            </a:r>
          </a:p>
          <a:p>
            <a:r>
              <a:rPr lang="cs-CZ" dirty="0" smtClean="0"/>
              <a:t>Pětičlenné direktorium – výkonná moc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806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VLÁDA DIREKTORIA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Závislost na armádě</a:t>
            </a:r>
          </a:p>
          <a:p>
            <a:r>
              <a:rPr lang="cs-CZ" dirty="0" smtClean="0"/>
              <a:t>Ochránce – generál Napoleon Bonaparte</a:t>
            </a:r>
          </a:p>
          <a:p>
            <a:r>
              <a:rPr lang="cs-CZ" dirty="0" smtClean="0"/>
              <a:t>Brání roajalistickým tendencím</a:t>
            </a:r>
          </a:p>
          <a:p>
            <a:r>
              <a:rPr lang="cs-CZ" dirty="0" smtClean="0"/>
              <a:t>Pořád problémy s hladomorem</a:t>
            </a:r>
          </a:p>
          <a:p>
            <a:r>
              <a:rPr lang="cs-CZ" dirty="0" smtClean="0"/>
              <a:t>NB velitelem armády v Itálii – porazil Rakušany</a:t>
            </a:r>
          </a:p>
          <a:p>
            <a:r>
              <a:rPr lang="cs-CZ" dirty="0" smtClean="0"/>
              <a:t>1798 – válka s Velkou Británií – neúspěšné tažení do Egypta</a:t>
            </a:r>
          </a:p>
          <a:p>
            <a:r>
              <a:rPr lang="cs-CZ" dirty="0" smtClean="0"/>
              <a:t>Nespokojenost s vládou direktoria =&gt; občanská válka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4562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PŘEVRAT NAPOLEONA BONAPARTA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Tajná žádost o návrat z Egypta</a:t>
            </a:r>
          </a:p>
          <a:p>
            <a:r>
              <a:rPr lang="cs-CZ" dirty="0" smtClean="0"/>
              <a:t>1799 – státní převrat – sesadil direktorium</a:t>
            </a:r>
          </a:p>
          <a:p>
            <a:r>
              <a:rPr lang="cs-CZ" dirty="0" smtClean="0"/>
              <a:t>Výkonná moc – tři konzulové – NB prvním z nich</a:t>
            </a:r>
          </a:p>
          <a:p>
            <a:r>
              <a:rPr lang="cs-CZ" dirty="0" smtClean="0"/>
              <a:t>Rovnost občanů před zákony</a:t>
            </a:r>
          </a:p>
          <a:p>
            <a:r>
              <a:rPr lang="cs-CZ" dirty="0" smtClean="0"/>
              <a:t>Svobodné podnikaní</a:t>
            </a:r>
          </a:p>
          <a:p>
            <a:r>
              <a:rPr lang="cs-CZ" dirty="0" smtClean="0"/>
              <a:t>V ústavě chybí Deklarace práv člověka a občana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7555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KONZULÁT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Pouze přechodné období mezi republikou a monarchií</a:t>
            </a:r>
          </a:p>
          <a:p>
            <a:r>
              <a:rPr lang="cs-CZ" dirty="0" smtClean="0"/>
              <a:t>Pořádek ve státní správě</a:t>
            </a:r>
          </a:p>
          <a:p>
            <a:r>
              <a:rPr lang="cs-CZ" dirty="0" smtClean="0"/>
              <a:t>Dohled policie</a:t>
            </a:r>
          </a:p>
          <a:p>
            <a:r>
              <a:rPr lang="cs-CZ" dirty="0" smtClean="0"/>
              <a:t>Občané hlasovali o nových zákonech</a:t>
            </a:r>
          </a:p>
          <a:p>
            <a:r>
              <a:rPr lang="cs-CZ" dirty="0" smtClean="0"/>
              <a:t>1804 – schválení občanského zákoníku</a:t>
            </a:r>
          </a:p>
          <a:p>
            <a:r>
              <a:rPr lang="cs-CZ" dirty="0" smtClean="0"/>
              <a:t>Rozsáhlé území a návrat některých kolonií</a:t>
            </a:r>
          </a:p>
          <a:p>
            <a:r>
              <a:rPr lang="cs-CZ" dirty="0" smtClean="0"/>
              <a:t>Návrat katolictví</a:t>
            </a:r>
          </a:p>
          <a:p>
            <a:r>
              <a:rPr lang="cs-CZ" b="1" dirty="0" smtClean="0"/>
              <a:t>1804 –NB prohlášen císařem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18789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NAPOLEON BONAPARTE</a:t>
            </a:r>
            <a:endParaRPr lang="cs-CZ" b="1" u="sng" dirty="0"/>
          </a:p>
        </p:txBody>
      </p:sp>
      <p:pic>
        <p:nvPicPr>
          <p:cNvPr id="1026" name="Picture 2" descr="Napoleon I. Bonaparte. Největší vítěz a největší poražený | Dvojk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4794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</TotalTime>
  <Words>170</Words>
  <Application>Microsoft Office PowerPoint</Application>
  <PresentationFormat>Širokoúhlá obrazovka</PresentationFormat>
  <Paragraphs>33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VLÁDA DIREKTORIA A KONZULÁT</vt:lpstr>
      <vt:lpstr>PO PÁDU JAKOBÍNŮ</vt:lpstr>
      <vt:lpstr>VLÁDA DIREKTORIA</vt:lpstr>
      <vt:lpstr>PŘEVRAT NAPOLEONA BONAPARTA</vt:lpstr>
      <vt:lpstr>KONZULÁT</vt:lpstr>
      <vt:lpstr>NAPOLEON BONAPARTE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VLÁDA DIREKTORIA A KONZULÁT</dc:title>
  <dc:creator>BLAŽKOVÁ</dc:creator>
  <cp:lastModifiedBy>BLAŽKOVÁ</cp:lastModifiedBy>
  <cp:revision>2</cp:revision>
  <dcterms:created xsi:type="dcterms:W3CDTF">2022-09-29T09:58:00Z</dcterms:created>
  <dcterms:modified xsi:type="dcterms:W3CDTF">2022-09-29T10:15:10Z</dcterms:modified>
</cp:coreProperties>
</file>