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V%C4%9Bk_z%C3%A1mo%C5%99sk%C3%BDch_objev%C5%AF" TargetMode="External"/><Relationship Id="rId2" Type="http://schemas.openxmlformats.org/officeDocument/2006/relationships/hyperlink" Target="http://tom-stehule.com/2018/03/24/tordesillaska-smlouva-rozdelila-svet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777F3BD-FE1C-346A-E8A8-F0CCD588FA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ZÁMOŘSKÉ OBJEVY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0DD8B04C-3295-0BD4-FEFB-F059653B001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0998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742FBA7-F11D-3AB3-0B77-D738CD932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PŘÍČINY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9174ED84-15CA-A9D2-B10C-EE757C954F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1) Snaha o objevení a ovládnutí nových území</a:t>
            </a:r>
          </a:p>
          <a:p>
            <a:r>
              <a:rPr lang="cs-CZ" dirty="0"/>
              <a:t>2) Turci dobyli Konstantinopol (1453)</a:t>
            </a:r>
          </a:p>
          <a:p>
            <a:r>
              <a:rPr lang="cs-CZ" dirty="0"/>
              <a:t>3) Nedostatek určitých surovin – především drahé kovy</a:t>
            </a:r>
          </a:p>
          <a:p>
            <a:r>
              <a:rPr lang="cs-CZ" dirty="0"/>
              <a:t>4) Touha po luxusním </a:t>
            </a:r>
            <a:r>
              <a:rPr lang="cs-CZ" smtClean="0"/>
              <a:t>zboží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293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4EF35D9-B93D-769B-D179-04B7DD4D5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PORTUGALSKÁ EXPANZE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A24AABC1-B87F-4607-756A-FDC7481606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Král Jindřich Mořeplavec – podpora objevování pobřeží Afriky</a:t>
            </a:r>
          </a:p>
          <a:p>
            <a:r>
              <a:rPr lang="cs-CZ" dirty="0"/>
              <a:t>1488 – </a:t>
            </a:r>
            <a:r>
              <a:rPr lang="cs-CZ" dirty="0" err="1"/>
              <a:t>Bartolomeo</a:t>
            </a:r>
            <a:r>
              <a:rPr lang="cs-CZ" dirty="0"/>
              <a:t> </a:t>
            </a:r>
            <a:r>
              <a:rPr lang="cs-CZ" dirty="0" err="1"/>
              <a:t>Diaz</a:t>
            </a:r>
            <a:r>
              <a:rPr lang="cs-CZ" dirty="0"/>
              <a:t> doplul k mysu Dobré naděje</a:t>
            </a:r>
          </a:p>
          <a:p>
            <a:r>
              <a:rPr lang="cs-CZ" dirty="0"/>
              <a:t>1498 – </a:t>
            </a:r>
            <a:r>
              <a:rPr lang="cs-CZ" dirty="0" err="1"/>
              <a:t>Vasco</a:t>
            </a:r>
            <a:r>
              <a:rPr lang="cs-CZ" dirty="0"/>
              <a:t> de Gama obeplul Afriku a doplul do Indie</a:t>
            </a:r>
          </a:p>
        </p:txBody>
      </p:sp>
    </p:spTree>
    <p:extLst>
      <p:ext uri="{BB962C8B-B14F-4D97-AF65-F5344CB8AC3E}">
        <p14:creationId xmlns:p14="http://schemas.microsoft.com/office/powerpoint/2010/main" val="2763347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0F047F4-78BF-624A-6285-4520488B0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ŠPANĚLSKÁ EXPANZE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EFFF8E85-49AE-547A-D1D0-790E75B798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Isabela Kastilská podpořila zchudlého Janovana Kryštofa Kolumba a podpořila jeho myšlenku, že do Indie se lze dostat tzv. západní cestou</a:t>
            </a:r>
          </a:p>
          <a:p>
            <a:r>
              <a:rPr lang="cs-CZ" dirty="0"/>
              <a:t>=&gt;1492 – KK doplul do Ameriky – nikdy nepřiznal, že se jedná o nový kontinent</a:t>
            </a:r>
          </a:p>
          <a:p>
            <a:r>
              <a:rPr lang="cs-CZ" dirty="0"/>
              <a:t>1494 – smlouvy v </a:t>
            </a:r>
            <a:r>
              <a:rPr lang="cs-CZ" dirty="0" err="1"/>
              <a:t>Tordesillas</a:t>
            </a:r>
            <a:r>
              <a:rPr lang="cs-CZ" dirty="0"/>
              <a:t> – rozdělení sfér vlivu mezi Portugalsko a Španělsko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801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24A3069-1B19-800B-E9FD-E354E96B2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Smlouva v </a:t>
            </a:r>
            <a:r>
              <a:rPr lang="cs-CZ" b="1" u="sng" dirty="0" err="1"/>
              <a:t>Tordesillas</a:t>
            </a:r>
            <a:endParaRPr lang="cs-CZ" b="1" u="sng" dirty="0"/>
          </a:p>
        </p:txBody>
      </p:sp>
      <p:pic>
        <p:nvPicPr>
          <p:cNvPr id="1026" name="Picture 2" descr="Tordesillaská smlouva rozdělila svět – Jižní Amerika">
            <a:extLst>
              <a:ext uri="{FF2B5EF4-FFF2-40B4-BE49-F238E27FC236}">
                <a16:creationId xmlns:a16="http://schemas.microsoft.com/office/drawing/2014/main" xmlns="" id="{889C191C-7C0B-B9F5-DD57-FD21B50CD77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654300"/>
            <a:ext cx="5791200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367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344C246-68C6-0A8C-DC49-D26244FF5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DALŠÍ OBJEVY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69DA5898-6079-3263-8D17-F1148F2572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1500 – Vincent </a:t>
            </a:r>
            <a:r>
              <a:rPr lang="cs-CZ" dirty="0" err="1"/>
              <a:t>Pinzón</a:t>
            </a:r>
            <a:r>
              <a:rPr lang="cs-CZ" dirty="0"/>
              <a:t> objevil Brazílii</a:t>
            </a:r>
          </a:p>
          <a:p>
            <a:r>
              <a:rPr lang="cs-CZ" dirty="0" err="1"/>
              <a:t>Amerigo</a:t>
            </a:r>
            <a:r>
              <a:rPr lang="cs-CZ" dirty="0"/>
              <a:t> </a:t>
            </a:r>
            <a:r>
              <a:rPr lang="cs-CZ" dirty="0" err="1"/>
              <a:t>Vespuci</a:t>
            </a:r>
            <a:r>
              <a:rPr lang="cs-CZ" dirty="0"/>
              <a:t> poznal, že se jedná o nový kontinent=&gt; název Amerika</a:t>
            </a:r>
          </a:p>
          <a:p>
            <a:r>
              <a:rPr lang="cs-CZ" dirty="0"/>
              <a:t>1513 – </a:t>
            </a:r>
            <a:r>
              <a:rPr lang="cs-CZ" dirty="0" err="1"/>
              <a:t>Vasco</a:t>
            </a:r>
            <a:r>
              <a:rPr lang="cs-CZ" dirty="0"/>
              <a:t> Balboa přešel Panamskou šíji a poprvé spatřil Tichý oceán</a:t>
            </a:r>
          </a:p>
          <a:p>
            <a:r>
              <a:rPr lang="cs-CZ" dirty="0"/>
              <a:t>1519 – 1522 – Ferdinand Magellan obeplul Zemi</a:t>
            </a:r>
          </a:p>
          <a:p>
            <a:r>
              <a:rPr lang="cs-CZ" dirty="0"/>
              <a:t>1519 – </a:t>
            </a:r>
            <a:r>
              <a:rPr lang="cs-CZ" dirty="0" err="1"/>
              <a:t>Hernando</a:t>
            </a:r>
            <a:r>
              <a:rPr lang="cs-CZ" dirty="0"/>
              <a:t> </a:t>
            </a:r>
            <a:r>
              <a:rPr lang="cs-CZ" dirty="0" err="1"/>
              <a:t>Cortés</a:t>
            </a:r>
            <a:r>
              <a:rPr lang="cs-CZ" dirty="0"/>
              <a:t> dobyl říši </a:t>
            </a:r>
            <a:r>
              <a:rPr lang="cs-CZ" smtClean="0"/>
              <a:t>Aztéků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702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AE66184-B8BA-85ED-5E02-B0CB090C2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Zámořské objevy</a:t>
            </a:r>
          </a:p>
        </p:txBody>
      </p:sp>
      <p:pic>
        <p:nvPicPr>
          <p:cNvPr id="2050" name="Picture 2" descr="Věk zámořských objevů – Wikipedie">
            <a:extLst>
              <a:ext uri="{FF2B5EF4-FFF2-40B4-BE49-F238E27FC236}">
                <a16:creationId xmlns:a16="http://schemas.microsoft.com/office/drawing/2014/main" xmlns="" id="{A8B375E2-ABE7-F007-AD13-80F67CA7CCE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354" y="2557463"/>
            <a:ext cx="712129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89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27B3805-FFAA-AD47-AC08-6F061E0DB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zdroje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23928399-2F01-7D1A-C0EE-F7EA10B1EA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http://tom-stehule.com/2018/03/24/tordesillaska-smlouva-rozdelila-svet/</a:t>
            </a:r>
            <a:endParaRPr lang="cs-CZ" dirty="0"/>
          </a:p>
          <a:p>
            <a:r>
              <a:rPr lang="cs-CZ" dirty="0"/>
              <a:t>2) </a:t>
            </a:r>
            <a:r>
              <a:rPr lang="cs-CZ" dirty="0">
                <a:hlinkClick r:id="rId3"/>
              </a:rPr>
              <a:t>https://cs.wikipedia.org/wiki/V%C4%9Bk_z%C3%A1mo%C5%99sk%C3%BDch_objev%C5%AF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8550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49</TotalTime>
  <Words>184</Words>
  <Application>Microsoft Office PowerPoint</Application>
  <PresentationFormat>Širokoúhlá obrazovka</PresentationFormat>
  <Paragraphs>25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Arial</vt:lpstr>
      <vt:lpstr>Garamond</vt:lpstr>
      <vt:lpstr>Organika</vt:lpstr>
      <vt:lpstr>ZÁMOŘSKÉ OBJEVY</vt:lpstr>
      <vt:lpstr>PŘÍČINY</vt:lpstr>
      <vt:lpstr>PORTUGALSKÁ EXPANZE</vt:lpstr>
      <vt:lpstr>ŠPANĚLSKÁ EXPANZE</vt:lpstr>
      <vt:lpstr>Smlouva v Tordesillas</vt:lpstr>
      <vt:lpstr>DALŠÍ OBJEVY</vt:lpstr>
      <vt:lpstr>Zámořské objevy</vt:lpstr>
      <vt:lpstr>zdroje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ZÁMOŘSKÉ OBJEVY</dc:title>
  <dc:creator>Pc</dc:creator>
  <cp:lastModifiedBy>KOČOVSKÝ VÁCLAV Mgr.</cp:lastModifiedBy>
  <cp:revision>7</cp:revision>
  <dcterms:created xsi:type="dcterms:W3CDTF">2023-01-03T19:20:38Z</dcterms:created>
  <dcterms:modified xsi:type="dcterms:W3CDTF">2026-01-05T12:44:02Z</dcterms:modified>
</cp:coreProperties>
</file>