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11302F-3F68-4385-ACB1-73660E38A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192C4C-6B4F-43E0-919A-F3FFCF070A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9ACC4DC-E410-4F6F-8114-60C88C124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3DA14A-53F2-43DE-B497-9CBFA50154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F15E2D0-4CBA-4F79-BBD9-918BB9989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586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446046-E484-4725-AFF5-CA2AC3E41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AD13EA0-7A46-49F3-8548-BDDFC7E0EF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41E9E65-C786-436B-82AD-735004547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C079D20-A093-4722-BEBD-57951F6EE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A0080C-71FE-466F-A843-28F1BECE2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1478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0C371B-E6E4-4E71-AB5A-F184F930C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8313A07-3C8C-4E67-91FC-CB3435E8C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AE1C5F-BE9F-4870-A4BA-7E0C6E487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D6BDAF-FA72-4684-A1D7-7A0B194FF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1068E8-B957-4192-B102-B6338F86E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2745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2E0768-2D55-4F50-860E-31E4BF023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4127D4B-B5E4-42B0-A1FE-CD6497BABC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E62FD54-C949-4675-AC9A-E14E116728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AD5D219-C6B7-4ACD-B1F9-AF7E44CE8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2E73D8A-7F50-4D5E-8566-D81A3118D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4F0173-E729-4508-AEF8-2279B990E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475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D994FA-E4A0-440A-B775-3EEEACC6D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8F6C32A-9D34-4EBF-979A-D0F265620D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D76D119-7814-4F5B-8B88-47D0709D9B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A733906-9AE3-47A0-8684-F7C92FE1B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F81E1DF-9D1E-402F-A2FB-C22B874B18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5FA90D2-7B6B-4C18-8509-5924B22D6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5D2EA03-54A0-4109-9D6F-9868CF7EA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84B786D-4AA4-42F4-B92E-68D343552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1644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08296E-6470-4AE1-9E65-D7D851086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B844D9AC-43EF-41AD-83EE-739B41FC4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985A59E-FAE6-48DC-9FBA-6B9613740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3463265-08F2-4458-B3B5-7EF9DB574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745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4F5CBE0-F4AF-4663-8E2D-0E1714F11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C5129EF-DBE1-44AE-969D-26F3A58F8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CBDEB16-A89B-485B-9168-54D5FC471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0966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FA0BC0-D59C-4950-A704-730DD8400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6243F80-4271-48CE-8C38-A732CA9B9D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87A9F31-EBAE-4661-94FC-9D0C6BF53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A6D03EC-9C1A-4E9D-BC04-DD715FC67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F2AF100-F49E-429E-BF41-88B5BBBA0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43E25D9-3C26-440A-B4DA-D2C4D715F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163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FC77A0-E5DD-49B3-8150-CF04950FC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E587AF9-1DD4-47B6-8E74-922CC9E9E1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D6D21CF-0EEE-48A2-AAB1-D423BC6980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BFFB742-D994-4F23-B541-C7FA28060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5FBF40E-0656-4AAC-AB80-B6237EDDF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26D25D0-BA14-4939-A609-1D4373115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372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27E303-325D-4801-A2D2-55A0C93B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26FEB54-0A2A-4A0B-89E5-D420FB622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D6AB0C8-99A4-42A4-B813-561127FE8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7153968-2A4F-4CE6-9325-8A1A5A376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8BA38C-ACCA-4A71-8599-DD9D16926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5240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34AE48B-126D-4B18-99E8-6BFD21456B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59A2131-00FA-4276-A7E7-D41B90DB6E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833BD9-BB12-42D8-A553-797B5D54A5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ED96CF-8A4C-4A55-83B7-C576CBB24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856D192-0DB5-4721-BD13-7182DAD56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1470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7D33254-64BA-438F-B240-8D8C7945FB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B79967E-AAF8-4E50-895F-D7CE3981BE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ECBBBF0-C29D-4383-B0C6-68B63D4A35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C25A6F-09E7-4FEA-9A68-C481FAFD10C6}" type="datetimeFigureOut">
              <a:rPr lang="cs-CZ" smtClean="0"/>
              <a:t>15. 4. 2020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E796F9-003A-4618-898E-A73645E68E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FB41DF2-D7D1-4107-B347-B42C086682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297B7-C4DC-47F0-A4A4-794AA3666A8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8292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FC3E5D-4363-4DB5-903A-CE8A0E227E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ČÁSTICE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71B98CE-5574-4C76-954E-D2A14DC174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/>
              <a:t>PARTIKULE</a:t>
            </a:r>
          </a:p>
        </p:txBody>
      </p:sp>
    </p:spTree>
    <p:extLst>
      <p:ext uri="{BB962C8B-B14F-4D97-AF65-F5344CB8AC3E}">
        <p14:creationId xmlns:p14="http://schemas.microsoft.com/office/powerpoint/2010/main" val="32279342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35ADBB-DB49-467A-B59F-9416C3BB3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vlastnosti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383953-8B64-43C0-8A00-BAE7C839F0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Uvozují samostatné věty, naznačují jejich druh (rozkazovací, přací)</a:t>
            </a:r>
          </a:p>
          <a:p>
            <a:r>
              <a:rPr lang="cs-CZ" dirty="0"/>
              <a:t>Vyjadřují postoj mluvčího k obsahu výpovědi</a:t>
            </a:r>
          </a:p>
          <a:p>
            <a:r>
              <a:rPr lang="cs-CZ" dirty="0"/>
              <a:t>Dodávají větám různé významové, citové nebo způsobové odstíny</a:t>
            </a:r>
          </a:p>
          <a:p>
            <a:r>
              <a:rPr lang="cs-CZ" dirty="0"/>
              <a:t>Neohebný SD</a:t>
            </a:r>
          </a:p>
          <a:p>
            <a:r>
              <a:rPr lang="cs-CZ" dirty="0"/>
              <a:t>Nesamostatný SD</a:t>
            </a:r>
          </a:p>
          <a:p>
            <a:r>
              <a:rPr lang="cs-CZ" dirty="0"/>
              <a:t>Neplnovýznamový SD</a:t>
            </a:r>
          </a:p>
          <a:p>
            <a:r>
              <a:rPr lang="cs-CZ" dirty="0"/>
              <a:t>Nejsou větnými členy (až na výjimky – např. V sále zaznělo hlasité </a:t>
            </a:r>
            <a:r>
              <a:rPr lang="cs-CZ" b="1" i="1" dirty="0"/>
              <a:t>ano</a:t>
            </a:r>
            <a:r>
              <a:rPr lang="cs-CZ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133420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C6744C-2581-4244-9DFE-2E0CC1E2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Vyjadřují: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10DCF0F-9F1C-488F-8162-D28E31038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Citový vztah – </a:t>
            </a:r>
            <a:r>
              <a:rPr lang="cs-CZ" i="1" dirty="0"/>
              <a:t>bohužel, konečně</a:t>
            </a:r>
          </a:p>
          <a:p>
            <a:r>
              <a:rPr lang="cs-CZ" dirty="0"/>
              <a:t>Přání, dotaz – </a:t>
            </a:r>
            <a:r>
              <a:rPr lang="cs-CZ" i="1" dirty="0"/>
              <a:t>ať, nechť, kéž, cožpak</a:t>
            </a:r>
          </a:p>
          <a:p>
            <a:r>
              <a:rPr lang="cs-CZ" dirty="0"/>
              <a:t>Hodnocení – </a:t>
            </a:r>
            <a:r>
              <a:rPr lang="cs-CZ" i="1" dirty="0"/>
              <a:t>bohudík</a:t>
            </a:r>
          </a:p>
          <a:p>
            <a:r>
              <a:rPr lang="cs-CZ" dirty="0"/>
              <a:t>Míru jistoty – </a:t>
            </a:r>
            <a:r>
              <a:rPr lang="cs-CZ" i="1" dirty="0"/>
              <a:t>asi, nejspíš, snad</a:t>
            </a:r>
          </a:p>
          <a:p>
            <a:r>
              <a:rPr lang="cs-CZ" dirty="0"/>
              <a:t>Zdůraznění </a:t>
            </a:r>
            <a:r>
              <a:rPr lang="cs-CZ" i="1" dirty="0"/>
              <a:t>– i, jen, právě, zejména </a:t>
            </a:r>
            <a:r>
              <a:rPr lang="cs-CZ" dirty="0"/>
              <a:t>(</a:t>
            </a:r>
            <a:r>
              <a:rPr lang="cs-CZ" b="1" i="1" dirty="0"/>
              <a:t>I</a:t>
            </a:r>
            <a:r>
              <a:rPr lang="cs-CZ" dirty="0"/>
              <a:t> Petr přišel.)</a:t>
            </a:r>
          </a:p>
          <a:p>
            <a:r>
              <a:rPr lang="cs-CZ" dirty="0"/>
              <a:t>Přitakání, popírání – </a:t>
            </a:r>
            <a:r>
              <a:rPr lang="cs-CZ" i="1" dirty="0"/>
              <a:t>ano, ne, ovšem, jistě</a:t>
            </a:r>
          </a:p>
          <a:p>
            <a:r>
              <a:rPr lang="cs-CZ" dirty="0"/>
              <a:t>Důvěrnost – </a:t>
            </a:r>
            <a:r>
              <a:rPr lang="cs-CZ" i="1" dirty="0"/>
              <a:t>to</a:t>
            </a:r>
            <a:r>
              <a:rPr lang="cs-CZ" dirty="0"/>
              <a:t> (</a:t>
            </a:r>
            <a:r>
              <a:rPr lang="cs-CZ" b="1" i="1" dirty="0"/>
              <a:t>To</a:t>
            </a:r>
            <a:r>
              <a:rPr lang="cs-CZ" dirty="0"/>
              <a:t> vám byla nádhera!)</a:t>
            </a:r>
          </a:p>
        </p:txBody>
      </p:sp>
    </p:spTree>
    <p:extLst>
      <p:ext uri="{BB962C8B-B14F-4D97-AF65-F5344CB8AC3E}">
        <p14:creationId xmlns:p14="http://schemas.microsoft.com/office/powerpoint/2010/main" val="11351278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CB1BCC-C5CE-49D7-9DE7-0F5BEBC9E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Částice x ostatní SD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52ABAD4-280A-4E18-A2A3-4F336AC219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Šel tam, </a:t>
            </a:r>
            <a:r>
              <a:rPr lang="cs-CZ" dirty="0">
                <a:solidFill>
                  <a:srgbClr val="FF0000"/>
                </a:solidFill>
              </a:rPr>
              <a:t>ale</a:t>
            </a:r>
            <a:r>
              <a:rPr lang="cs-CZ" dirty="0"/>
              <a:t> zabloudil. x </a:t>
            </a:r>
            <a:r>
              <a:rPr lang="cs-CZ" b="1" dirty="0"/>
              <a:t>Ale</a:t>
            </a:r>
            <a:r>
              <a:rPr lang="cs-CZ" dirty="0"/>
              <a:t> jen si jdi!</a:t>
            </a:r>
          </a:p>
          <a:p>
            <a:r>
              <a:rPr lang="cs-CZ" dirty="0"/>
              <a:t>Spal </a:t>
            </a:r>
            <a:r>
              <a:rPr lang="cs-CZ" dirty="0">
                <a:solidFill>
                  <a:srgbClr val="FF0000"/>
                </a:solidFill>
              </a:rPr>
              <a:t>klidně</a:t>
            </a:r>
            <a:r>
              <a:rPr lang="cs-CZ" dirty="0"/>
              <a:t>. X </a:t>
            </a:r>
            <a:r>
              <a:rPr lang="cs-CZ" b="1" dirty="0"/>
              <a:t>Klidně</a:t>
            </a:r>
            <a:r>
              <a:rPr lang="cs-CZ" dirty="0"/>
              <a:t> se napij!</a:t>
            </a:r>
          </a:p>
          <a:p>
            <a:r>
              <a:rPr lang="cs-CZ" b="1" dirty="0"/>
              <a:t>A</a:t>
            </a:r>
            <a:r>
              <a:rPr lang="cs-CZ" dirty="0"/>
              <a:t> co je na tom zvláštního?</a:t>
            </a:r>
          </a:p>
          <a:p>
            <a:r>
              <a:rPr lang="cs-CZ" b="1" dirty="0"/>
              <a:t>Že</a:t>
            </a:r>
            <a:r>
              <a:rPr lang="cs-CZ" dirty="0"/>
              <a:t> se nestydíš!</a:t>
            </a:r>
          </a:p>
        </p:txBody>
      </p:sp>
    </p:spTree>
    <p:extLst>
      <p:ext uri="{BB962C8B-B14F-4D97-AF65-F5344CB8AC3E}">
        <p14:creationId xmlns:p14="http://schemas.microsoft.com/office/powerpoint/2010/main" val="255267825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151</Words>
  <Application>Microsoft Office PowerPoint</Application>
  <PresentationFormat>Širokoúhlá obrazovka</PresentationFormat>
  <Paragraphs>23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Motiv Office</vt:lpstr>
      <vt:lpstr>ČÁSTICE</vt:lpstr>
      <vt:lpstr>vlastnosti</vt:lpstr>
      <vt:lpstr>Vyjadřují:</vt:lpstr>
      <vt:lpstr>Částice x ostatní SD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ČÁSTICE</dc:title>
  <dc:creator>Pc</dc:creator>
  <cp:lastModifiedBy>Pc</cp:lastModifiedBy>
  <cp:revision>2</cp:revision>
  <dcterms:created xsi:type="dcterms:W3CDTF">2020-04-15T09:16:55Z</dcterms:created>
  <dcterms:modified xsi:type="dcterms:W3CDTF">2020-04-15T09:27:09Z</dcterms:modified>
</cp:coreProperties>
</file>