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047F648-8F85-6A2A-ACA3-F393219948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6B10BE8-A7CA-F56B-CDE8-A1F471CBC2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1683A1E-50DE-A7FE-2E77-58FACF326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99D85-536E-4793-97BB-D486C0B60F60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25726B2-76FD-F636-F112-04270FAE4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4B911F1-C5E6-382E-A816-56FA29E99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14BCD-5721-4EAC-A1CD-6369A63103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912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FD59FF-1E3E-A23B-5C7F-1E98F8448A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59E2F9C-639D-AE99-B495-54F3457DAF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BD37DE2-EE9B-585A-E71B-F803EEBD07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99D85-536E-4793-97BB-D486C0B60F60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95A930D-4E26-6871-ED02-BBD9FD8857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F427AE1-AA82-80EA-88B1-2A5F8D099B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14BCD-5721-4EAC-A1CD-6369A63103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89479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F44AE38-AD85-6959-5E87-1C4E02D24F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391CB65-7BCB-E836-A978-42FE85A1DA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51319C6-91E0-181E-ED74-2B82F66D7F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99D85-536E-4793-97BB-D486C0B60F60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7375078-E613-D080-5D08-5AACC67054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F6C8AD0-82A0-1095-E397-423C53D56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14BCD-5721-4EAC-A1CD-6369A63103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5714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77C51F7-E532-7A0D-1CB4-54673B1107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5559BCB-2F0D-388B-09E7-BCC464922D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84D2539F-07BA-E85D-3FDD-00FBAE247A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5E2E6AE-129F-F7A9-FFFF-FEAA76A0CC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99D85-536E-4793-97BB-D486C0B60F60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3AAC6E0-F7DE-C59F-91E5-2677B6DA2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2D27B54-B9D5-1A96-503E-A0E19DF38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14BCD-5721-4EAC-A1CD-6369A63103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2586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8AC4FDF-9189-D354-EAA7-CD4E7419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840F4BF-36EE-B0EE-2954-504AF431BE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8C3696B-085B-6CD5-6F65-25DA7C4C3A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8A2F89DD-1601-8EBC-6978-DB6949B005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B80EA25-FEAC-C28E-589A-EABD52D9BB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209712D2-55EE-EF4B-2D0D-F8116AD2D0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99D85-536E-4793-97BB-D486C0B60F60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609D4A46-A0A9-4413-808A-B10252CF00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7E69CD56-D325-7AA6-1125-7B61BDCCAF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14BCD-5721-4EAC-A1CD-6369A63103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852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FAB9C5E-50E5-126B-6DCA-EB86AB7F9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B6B4F3A8-CD5D-9BB6-D0A7-0156B3FCC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99D85-536E-4793-97BB-D486C0B60F60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C6D6B628-A91E-52D2-7427-6B888965F9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939A3847-1FCF-C2EA-C030-E45321BD1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14BCD-5721-4EAC-A1CD-6369A63103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8107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D8630F07-75EC-C8CF-2F62-6E27766CED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99D85-536E-4793-97BB-D486C0B60F60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7FD84861-1F32-0AED-9A7D-E40226CAB6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D6A3E17-6623-DF00-5344-E62E9095D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14BCD-5721-4EAC-A1CD-6369A63103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37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AB48D9E-B3D8-67D5-BCEB-62145CF39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92C8ED6-328E-6C1B-A47E-9ACD54CEFE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8A5EC86-0717-6485-01F2-A6439E684F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4A4668C-0703-4EEB-C15B-1AF8F1007B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99D85-536E-4793-97BB-D486C0B60F60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3118D97-D965-A3ED-7C41-53F372B6C3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D275F8A-F70A-1035-A3BA-CF2FEDF47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14BCD-5721-4EAC-A1CD-6369A63103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7972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9AFC457-3B08-70BC-F2D4-FD66BA5C6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681F86ED-E3F2-7E62-63E0-0F0DA15B5B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D0A30BCF-4206-0F16-7CA8-4DC02C556F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EE11305-24F8-4202-BE3F-0D642FF19C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99D85-536E-4793-97BB-D486C0B60F60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42082C6-8DC8-1803-957F-177414F87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B5F0563-E9F3-0553-8EBB-BAD4C1647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14BCD-5721-4EAC-A1CD-6369A63103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8753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AEA7BAC-3AC4-D093-2D57-EAA4CBEA1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E9E356A-7F84-8A82-4058-72D998BC84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7C5612E-0D06-234E-F0DB-E92646951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99D85-536E-4793-97BB-D486C0B60F60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F70E7D1-465F-757B-A344-37EBD214C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72098FD-5B6C-DF8D-09A2-699E521604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14BCD-5721-4EAC-A1CD-6369A63103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59910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AA880725-73CE-6388-3B51-85DC976C0A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1D39D95E-7884-81D7-CD08-8BB90BACA8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935D5B7-4D35-4D65-E5ED-91C3E75A36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99D85-536E-4793-97BB-D486C0B60F60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C7B91B0-5B68-0245-3204-F922D720A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F23600A-A262-CBA9-4A83-208A220C1E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14BCD-5721-4EAC-A1CD-6369A63103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5647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2D591827-3CCB-B723-C73B-3D3D6AB63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B8482FD-C817-2BFE-7133-D8A230AEFC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4F334EA-F307-5829-8EA2-E93EE7B41A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399D85-536E-4793-97BB-D486C0B60F60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F82CB8D-0D05-593F-763B-8CF3A95934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86D450B-FE86-EE34-BE7E-EAB1027831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14BCD-5721-4EAC-A1CD-6369A63103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0171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C08F59C-D49D-6876-544E-52CD801BB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5" y="897123"/>
            <a:ext cx="3080734" cy="303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19345E22-AEAB-B06A-6094-67CD3723F48A}"/>
              </a:ext>
            </a:extLst>
          </p:cNvPr>
          <p:cNvSpPr txBox="1"/>
          <p:nvPr/>
        </p:nvSpPr>
        <p:spPr>
          <a:xfrm>
            <a:off x="2784282" y="1764579"/>
            <a:ext cx="66234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Řešené otázky z fyziky</a:t>
            </a:r>
          </a:p>
          <a:p>
            <a:pPr algn="ctr"/>
            <a:r>
              <a:rPr lang="cs-CZ" sz="3200" dirty="0"/>
              <a:t>k přijímacím zkouškám na medicínu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0F7B6802-ED15-FDFE-85F0-8BC63E67A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7381" y="897123"/>
            <a:ext cx="3080734" cy="308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odnadpis 2">
            <a:extLst>
              <a:ext uri="{FF2B5EF4-FFF2-40B4-BE49-F238E27FC236}">
                <a16:creationId xmlns:a16="http://schemas.microsoft.com/office/drawing/2014/main" id="{E397C13E-3D61-C2AE-0702-5ED3C76AA1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14249" y="4158629"/>
            <a:ext cx="2963503" cy="1115074"/>
          </a:xfrm>
        </p:spPr>
        <p:txBody>
          <a:bodyPr>
            <a:noAutofit/>
          </a:bodyPr>
          <a:lstStyle/>
          <a:p>
            <a:r>
              <a:rPr lang="cs-CZ" dirty="0"/>
              <a:t>Část 6</a:t>
            </a:r>
          </a:p>
          <a:p>
            <a:r>
              <a:rPr lang="cs-CZ" dirty="0"/>
              <a:t>Molekulová fyzika</a:t>
            </a:r>
          </a:p>
        </p:txBody>
      </p:sp>
    </p:spTree>
    <p:extLst>
      <p:ext uri="{BB962C8B-B14F-4D97-AF65-F5344CB8AC3E}">
        <p14:creationId xmlns:p14="http://schemas.microsoft.com/office/powerpoint/2010/main" val="1429424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C6C3E78-487E-9CDB-AC52-5E44C76889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302" y="0"/>
            <a:ext cx="4775429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07BCB89D-B4F0-1DEA-8A83-FB918630CE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8784" y="0"/>
            <a:ext cx="48947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908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74F4B7C-D2B5-DCBB-580C-5441C692D5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811" y="0"/>
            <a:ext cx="4889926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54C58F5C-93B4-2B03-BA28-9A06C0E83B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4327" y="0"/>
            <a:ext cx="45138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921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36C8D0-9756-002E-7B77-C05B4B2D44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679" y="0"/>
            <a:ext cx="5322191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5A69033-ED11-BFB2-E916-E69D9F5DB6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3839" y="0"/>
            <a:ext cx="45364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8208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CBC61FA-67B9-3AC1-6ED0-3B40F03E25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106" y="0"/>
            <a:ext cx="5453185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66B5A09A-C987-A344-97A7-E44E53A083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2694" y="0"/>
            <a:ext cx="48392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187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9D64F49-53A0-01D8-1902-4C6DB19325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549" y="0"/>
            <a:ext cx="4511663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9A47F7D2-8DE0-BC9D-E9AC-7A5D19E634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4052" y="0"/>
            <a:ext cx="45493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7855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3F910C6-9561-79F5-62D0-4C37039A7E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946" y="0"/>
            <a:ext cx="5192089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8D2594D5-0B7A-782F-D8F2-1D4CFA41E1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011" y="0"/>
            <a:ext cx="52031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093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DAD071C-8B6F-302E-D3B6-FD42DE371E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626" y="0"/>
            <a:ext cx="5286101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0D6124AF-EADF-CD66-3945-41D253F443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2301" y="0"/>
            <a:ext cx="44231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6825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9D571B-C15C-1B46-AB3E-BE7C2FC25F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968" y="0"/>
            <a:ext cx="4692682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534B8150-EEC6-BCDB-182A-48DFE1C533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6399" y="0"/>
            <a:ext cx="46947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4925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FD85B66-893A-28D0-0BB7-A38677E788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032" y="332232"/>
            <a:ext cx="6132576" cy="6193536"/>
          </a:xfrm>
          <a:prstGeom prst="rect">
            <a:avLst/>
          </a:prstGeom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4217DD0E-9DAC-E93C-44BA-B07E512B80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70"/>
          <a:stretch>
            <a:fillRect/>
          </a:stretch>
        </p:blipFill>
        <p:spPr bwMode="auto">
          <a:xfrm>
            <a:off x="8793239" y="4444673"/>
            <a:ext cx="1713990" cy="1610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833608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13</Words>
  <Application>Microsoft Office PowerPoint</Application>
  <PresentationFormat>Širokoúhlá obrazovka</PresentationFormat>
  <Paragraphs>4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3</cp:revision>
  <dcterms:created xsi:type="dcterms:W3CDTF">2025-07-12T17:29:25Z</dcterms:created>
  <dcterms:modified xsi:type="dcterms:W3CDTF">2025-07-12T18:11:58Z</dcterms:modified>
</cp:coreProperties>
</file>