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A8D86DD-ECBB-4416-AFF0-9609F656DD14}" type="datetimeFigureOut">
              <a:rPr lang="cs-CZ" smtClean="0"/>
              <a:t>19.4.2018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2A30A73-E684-440E-9F84-0C1437C9CA2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D86DD-ECBB-4416-AFF0-9609F656DD14}" type="datetimeFigureOut">
              <a:rPr lang="cs-CZ" smtClean="0"/>
              <a:t>19.4.2018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A30A73-E684-440E-9F84-0C1437C9CA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A8D86DD-ECBB-4416-AFF0-9609F656DD14}" type="datetimeFigureOut">
              <a:rPr lang="cs-CZ" smtClean="0"/>
              <a:t>19.4.2018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2A30A73-E684-440E-9F84-0C1437C9CA2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D86DD-ECBB-4416-AFF0-9609F656DD14}" type="datetimeFigureOut">
              <a:rPr lang="cs-CZ" smtClean="0"/>
              <a:t>19.4.2018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A30A73-E684-440E-9F84-0C1437C9CA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D86DD-ECBB-4416-AFF0-9609F656DD14}" type="datetimeFigureOut">
              <a:rPr lang="cs-CZ" smtClean="0"/>
              <a:t>19.4.2018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A30A73-E684-440E-9F84-0C1437C9CA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D86DD-ECBB-4416-AFF0-9609F656DD14}" type="datetimeFigureOut">
              <a:rPr lang="cs-CZ" smtClean="0"/>
              <a:t>19.4.2018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A30A73-E684-440E-9F84-0C1437C9CA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A8D86DD-ECBB-4416-AFF0-9609F656DD14}" type="datetimeFigureOut">
              <a:rPr lang="cs-CZ" smtClean="0"/>
              <a:t>19.4.2018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A30A73-E684-440E-9F84-0C1437C9CA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D86DD-ECBB-4416-AFF0-9609F656DD14}" type="datetimeFigureOut">
              <a:rPr lang="cs-CZ" smtClean="0"/>
              <a:t>19.4.2018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A30A73-E684-440E-9F84-0C1437C9CA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D86DD-ECBB-4416-AFF0-9609F656DD14}" type="datetimeFigureOut">
              <a:rPr lang="cs-CZ" smtClean="0"/>
              <a:t>19.4.2018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A30A73-E684-440E-9F84-0C1437C9CA2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D86DD-ECBB-4416-AFF0-9609F656DD14}" type="datetimeFigureOut">
              <a:rPr lang="cs-CZ" smtClean="0"/>
              <a:t>19.4.2018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A30A73-E684-440E-9F84-0C1437C9CA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A8D86DD-ECBB-4416-AFF0-9609F656DD14}" type="datetimeFigureOut">
              <a:rPr lang="cs-CZ" smtClean="0"/>
              <a:t>19.4.2018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2A30A73-E684-440E-9F84-0C1437C9CA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A8D86DD-ECBB-4416-AFF0-9609F656DD14}" type="datetimeFigureOut">
              <a:rPr lang="cs-CZ" smtClean="0"/>
              <a:t>19.4.2018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2A30A73-E684-440E-9F84-0C1437C9CA2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PREROMANTISMUS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PREROMANTISMUS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Druhá </a:t>
            </a:r>
            <a:r>
              <a:rPr lang="cs-CZ" smtClean="0"/>
              <a:t>polovina </a:t>
            </a:r>
            <a:r>
              <a:rPr lang="cs-CZ" smtClean="0"/>
              <a:t>18. </a:t>
            </a:r>
            <a:r>
              <a:rPr lang="cs-CZ" dirty="0" smtClean="0"/>
              <a:t>století – počátek 19. století</a:t>
            </a:r>
          </a:p>
          <a:p>
            <a:r>
              <a:rPr lang="cs-CZ" dirty="0" smtClean="0"/>
              <a:t>Umělecký směr a životní postoj nové nastupující třídy (měšťanstva)</a:t>
            </a:r>
          </a:p>
          <a:p>
            <a:r>
              <a:rPr lang="cs-CZ" dirty="0" smtClean="0"/>
              <a:t>Přechodné období mezi klasicismem a romantismem</a:t>
            </a:r>
          </a:p>
          <a:p>
            <a:r>
              <a:rPr lang="cs-CZ" dirty="0" smtClean="0"/>
              <a:t>Pestrý proud různých uměleckých tendencí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Odpor k strohému osvícenství a ke klasicistním normám</a:t>
            </a:r>
          </a:p>
          <a:p>
            <a:r>
              <a:rPr lang="cs-CZ" dirty="0" smtClean="0"/>
              <a:t>Důraz na city – sentimentalismus</a:t>
            </a:r>
          </a:p>
          <a:p>
            <a:r>
              <a:rPr lang="cs-CZ" dirty="0" smtClean="0"/>
              <a:t>Pocity smutku, melancholie</a:t>
            </a:r>
          </a:p>
          <a:p>
            <a:r>
              <a:rPr lang="cs-CZ" dirty="0" smtClean="0"/>
              <a:t>Návrat k přírodě – svět neporušený civilizací</a:t>
            </a:r>
          </a:p>
          <a:p>
            <a:r>
              <a:rPr lang="cs-CZ" dirty="0" smtClean="0"/>
              <a:t>Originalita, svoboda</a:t>
            </a:r>
          </a:p>
          <a:p>
            <a:r>
              <a:rPr lang="cs-CZ" dirty="0" smtClean="0"/>
              <a:t>Vlastenectví</a:t>
            </a:r>
          </a:p>
          <a:p>
            <a:r>
              <a:rPr lang="cs-CZ" dirty="0" smtClean="0"/>
              <a:t>Lidová slovesnost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Projevuje se především v literatuře</a:t>
            </a:r>
          </a:p>
          <a:p>
            <a:r>
              <a:rPr lang="cs-CZ" dirty="0" smtClean="0"/>
              <a:t>Poezie jezerní, poezie hřbitovní</a:t>
            </a:r>
          </a:p>
          <a:p>
            <a:r>
              <a:rPr lang="cs-CZ" dirty="0" smtClean="0"/>
              <a:t>Symbolické postavy – mnich, poutník, vězeň, poustevník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Hnutí </a:t>
            </a:r>
            <a:r>
              <a:rPr lang="cs-CZ" dirty="0" err="1" smtClean="0"/>
              <a:t>Sturm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Drang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Hnutí Bouře a vzdor</a:t>
            </a:r>
          </a:p>
          <a:p>
            <a:r>
              <a:rPr lang="cs-CZ" dirty="0" smtClean="0"/>
              <a:t>70. – 80. léta 18. století</a:t>
            </a:r>
          </a:p>
          <a:p>
            <a:r>
              <a:rPr lang="cs-CZ" dirty="0" smtClean="0"/>
              <a:t>Mladí tvůrci vyjadřovali odpor ke společenské nespravedlnosti , útlaku, propagovali citový vztah ke skutečnosti, ideál silné osobnosti, svobodu člověka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Jean </a:t>
            </a:r>
            <a:r>
              <a:rPr lang="cs-CZ" dirty="0" err="1" smtClean="0"/>
              <a:t>Jacques</a:t>
            </a:r>
            <a:r>
              <a:rPr lang="cs-CZ" dirty="0" smtClean="0"/>
              <a:t> Rousseau</a:t>
            </a:r>
          </a:p>
          <a:p>
            <a:r>
              <a:rPr lang="cs-CZ" dirty="0" err="1" smtClean="0"/>
              <a:t>Johann</a:t>
            </a:r>
            <a:r>
              <a:rPr lang="cs-CZ" dirty="0" smtClean="0"/>
              <a:t> </a:t>
            </a:r>
            <a:r>
              <a:rPr lang="cs-CZ" dirty="0" err="1" smtClean="0"/>
              <a:t>Gottfried</a:t>
            </a:r>
            <a:r>
              <a:rPr lang="cs-CZ" dirty="0" smtClean="0"/>
              <a:t> </a:t>
            </a:r>
            <a:r>
              <a:rPr lang="cs-CZ" dirty="0" err="1" smtClean="0"/>
              <a:t>Herder</a:t>
            </a:r>
            <a:endParaRPr lang="cs-CZ" dirty="0" smtClean="0"/>
          </a:p>
          <a:p>
            <a:r>
              <a:rPr lang="cs-CZ" dirty="0" err="1" smtClean="0"/>
              <a:t>Johann</a:t>
            </a:r>
            <a:r>
              <a:rPr lang="cs-CZ" dirty="0" smtClean="0"/>
              <a:t> Wolfgang </a:t>
            </a:r>
            <a:r>
              <a:rPr lang="cs-CZ" dirty="0" err="1" smtClean="0"/>
              <a:t>Goethe</a:t>
            </a:r>
            <a:endParaRPr lang="cs-CZ" dirty="0" smtClean="0"/>
          </a:p>
          <a:p>
            <a:r>
              <a:rPr lang="cs-CZ" dirty="0" err="1" smtClean="0"/>
              <a:t>Gotthold</a:t>
            </a:r>
            <a:r>
              <a:rPr lang="cs-CZ" dirty="0" smtClean="0"/>
              <a:t> </a:t>
            </a:r>
            <a:r>
              <a:rPr lang="cs-CZ" dirty="0" err="1" smtClean="0"/>
              <a:t>Ephraim</a:t>
            </a:r>
            <a:r>
              <a:rPr lang="cs-CZ" dirty="0" smtClean="0"/>
              <a:t> </a:t>
            </a:r>
            <a:r>
              <a:rPr lang="cs-CZ" dirty="0" err="1" smtClean="0"/>
              <a:t>Lessing</a:t>
            </a:r>
            <a:endParaRPr lang="cs-CZ" dirty="0" smtClean="0"/>
          </a:p>
          <a:p>
            <a:r>
              <a:rPr lang="cs-CZ" dirty="0" smtClean="0"/>
              <a:t>Fridrich Schiller</a:t>
            </a:r>
          </a:p>
          <a:p>
            <a:r>
              <a:rPr lang="cs-CZ" dirty="0" smtClean="0"/>
              <a:t>Ivan </a:t>
            </a:r>
            <a:r>
              <a:rPr lang="cs-CZ" dirty="0" err="1" smtClean="0"/>
              <a:t>Andrejevič</a:t>
            </a:r>
            <a:r>
              <a:rPr lang="cs-CZ" dirty="0" smtClean="0"/>
              <a:t> </a:t>
            </a:r>
            <a:r>
              <a:rPr lang="cs-CZ" dirty="0" err="1" smtClean="0"/>
              <a:t>Krylov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</TotalTime>
  <Words>143</Words>
  <Application>Microsoft Office PowerPoint</Application>
  <PresentationFormat>Předvádění na obrazovce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Bohatý</vt:lpstr>
      <vt:lpstr>PREROMANTISMUS</vt:lpstr>
      <vt:lpstr>PREROMANTISMUS</vt:lpstr>
      <vt:lpstr>znaky</vt:lpstr>
      <vt:lpstr>znaky</vt:lpstr>
      <vt:lpstr>Hnutí Sturm und Drang</vt:lpstr>
      <vt:lpstr>představitelé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PREROMANTISMUS</dc:title>
  <dc:creator>BLAZKOVAH</dc:creator>
  <cp:lastModifiedBy>BLAŽKOVÁ</cp:lastModifiedBy>
  <cp:revision>3</cp:revision>
  <dcterms:created xsi:type="dcterms:W3CDTF">2018-04-18T11:33:57Z</dcterms:created>
  <dcterms:modified xsi:type="dcterms:W3CDTF">2018-04-19T08:19:36Z</dcterms:modified>
</cp:coreProperties>
</file>