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305" r:id="rId4"/>
    <p:sldId id="306" r:id="rId5"/>
    <p:sldId id="307" r:id="rId6"/>
    <p:sldId id="308" r:id="rId7"/>
    <p:sldId id="309" r:id="rId8"/>
    <p:sldId id="310" r:id="rId9"/>
    <p:sldId id="311" r:id="rId10"/>
    <p:sldId id="312" r:id="rId11"/>
    <p:sldId id="313" r:id="rId12"/>
    <p:sldId id="314" r:id="rId13"/>
    <p:sldId id="315" r:id="rId14"/>
    <p:sldId id="316" r:id="rId15"/>
    <p:sldId id="317" r:id="rId16"/>
    <p:sldId id="318" r:id="rId17"/>
    <p:sldId id="319" r:id="rId18"/>
    <p:sldId id="320" r:id="rId19"/>
    <p:sldId id="321" r:id="rId20"/>
    <p:sldId id="298" r:id="rId21"/>
    <p:sldId id="299" r:id="rId22"/>
    <p:sldId id="300" r:id="rId23"/>
    <p:sldId id="301" r:id="rId24"/>
    <p:sldId id="302" r:id="rId25"/>
    <p:sldId id="303" r:id="rId26"/>
    <p:sldId id="304" r:id="rId27"/>
    <p:sldId id="297" r:id="rId2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666EFBD-CE3A-C09C-5B45-87DA8E10D6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E282334-F94A-9C68-AD89-C3A75E515F0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93ED486-EFED-72C6-6A2A-BA95FECEC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2360D-4125-4F04-87D5-CDA9E047700A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3380B3B-47FE-92F2-17BA-92E8AD0736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0865431-F13E-1EBF-8399-D19B3F3344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9056-5C64-4CCB-89A3-2E307339CB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4315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46CFC2-73D8-D675-F3BA-680D4A25CA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C5AE5CD-4C5E-17F7-08C5-188B5162B1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D991864-C55A-6DEF-9948-27C91EDBEA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2360D-4125-4F04-87D5-CDA9E047700A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DB3D2F70-55B5-5C0F-9EE9-DC28FA40F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94DE05C-A72B-1735-35D2-1EFF124CDC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9056-5C64-4CCB-89A3-2E307339CB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17403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5C3B879-0EB4-7B52-A834-577AAC2AB6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2E0BDD5-326D-DFB3-B8E5-FDF931EA5D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37BA27B-49CC-4791-5759-DF55B340A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2360D-4125-4F04-87D5-CDA9E047700A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0F605DA-D2DC-EBE4-D93B-557C8A627D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59348E7-BF3B-C456-BDD7-3BBD66F0F9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9056-5C64-4CCB-89A3-2E307339CB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55106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4DD7C3-4792-B401-5851-8C624FE52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6A3E915-A70C-7958-9D21-506FCC5722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B1B8C9DB-6DE4-E46A-E869-4DEAD1D2D3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D43DC29-A1E4-099A-9B2A-A8FB18971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2360D-4125-4F04-87D5-CDA9E047700A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20F96E2-8DC9-EA45-59A8-7417A9255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4D6B77F-8210-9911-7BDF-01E3F0DD9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9056-5C64-4CCB-89A3-2E307339CB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0637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76BB506-3FED-BBDA-A853-177B938A7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339B8C5-9E8B-4722-B283-C46B3476B8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73E6A48-CD32-BD08-A331-E285952778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CC66558-12EB-5A09-E945-9657686FCF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3CFA516A-1FDC-A568-484B-9E64CAFCFE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16908D0E-DF0D-B223-E002-1BF34F010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2360D-4125-4F04-87D5-CDA9E047700A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789F44B9-EC68-E4F3-9876-199F6219F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73F114B7-536C-547E-9F3D-F33B1D98FF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9056-5C64-4CCB-89A3-2E307339CB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0169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06D8CD-792B-E757-3FA6-07077FEAD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0A3CE48-A2D1-60E6-1222-9D5D089D5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2360D-4125-4F04-87D5-CDA9E047700A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593FC8FD-C9EF-97DC-4490-881727EBD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9FE1D8A-AF98-D492-D421-6C66C119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9056-5C64-4CCB-89A3-2E307339CB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15027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72039EB5-4044-C8BE-B54E-B1EFBC6F21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2360D-4125-4F04-87D5-CDA9E047700A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E3E0E05-7DEF-FBCE-2298-FD088BB3A3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576C9CBA-BB98-7B00-8389-6A15EC6E7B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9056-5C64-4CCB-89A3-2E307339CB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20681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71CDD9-5613-8757-06F9-49B0ACBD3C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C3D09E9-F63C-397C-0AE2-EA88C38311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02727577-DF09-7A8B-6EA8-E122EBA303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1236E94-8E94-1664-BFCC-3C81DBC440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2360D-4125-4F04-87D5-CDA9E047700A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E2703AC-56FB-AACB-0582-974E2B1CA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7EFF6B5-59B2-CE2F-68E7-090DE3244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9056-5C64-4CCB-89A3-2E307339CB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18760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B0C4A8A-BA53-913D-F3F7-E026AFAA26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9624F78-A560-2A60-9526-CC57D6F0FB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DD2DF75-9947-9063-AB95-2C9A4812EB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3CFF6B0-F345-173C-2B5D-E8CCE4C4E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2360D-4125-4F04-87D5-CDA9E047700A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15F7DFEC-2877-BCAF-4CCE-F4A8E3D4D6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C23649-9D87-6219-00B6-807BFDFC4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9056-5C64-4CCB-89A3-2E307339CB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06620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F92A46D-B346-C4E8-8617-8AA8F52AC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2D0219F-031C-27B1-2962-3FF9E1046D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78BE4B1-A7D9-7A4C-253B-3AF3DCFB6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2360D-4125-4F04-87D5-CDA9E047700A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53926BD-DB2B-A1DE-CC0B-828400731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1495CD0-34FC-18EB-5B93-E5944142E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9056-5C64-4CCB-89A3-2E307339CB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61008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DAC54987-3824-6E46-7ED7-71DF00DB0D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B0BFFE0-EBA2-4BC1-CFDC-808549CCA4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504E931-16DF-4166-7E24-7143176D33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2360D-4125-4F04-87D5-CDA9E047700A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6F78117-46C4-13E6-B15D-85F0815F8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094948-7C63-9CBC-9E7F-EE2296EDFA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29056-5C64-4CCB-89A3-2E307339CB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156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F5C3BBB1-0FDA-D29D-BE55-0904AC2F8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0AA32BC-B8AA-7A63-ADCD-332763C8D1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0D39754-59BB-F77A-8963-25608761205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62360D-4125-4F04-87D5-CDA9E047700A}" type="datetimeFigureOut">
              <a:rPr lang="cs-CZ" smtClean="0"/>
              <a:t>06.11.2025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DF37A69-6CD0-3254-945C-D2F8643716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795FF2B-3D36-9D53-DB59-F9BC492E19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29056-5C64-4CCB-89A3-2E307339CB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324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21.xml"/><Relationship Id="rId13" Type="http://schemas.microsoft.com/office/2007/relationships/hdphoto" Target="../media/hdphoto2.wdp"/><Relationship Id="rId3" Type="http://schemas.openxmlformats.org/officeDocument/2006/relationships/slide" Target="slide6.xml"/><Relationship Id="rId7" Type="http://schemas.openxmlformats.org/officeDocument/2006/relationships/slide" Target="slide20.xml"/><Relationship Id="rId12" Type="http://schemas.openxmlformats.org/officeDocument/2006/relationships/image" Target="../media/image3.png"/><Relationship Id="rId2" Type="http://schemas.openxmlformats.org/officeDocument/2006/relationships/slide" Target="slide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19.xml"/><Relationship Id="rId11" Type="http://schemas.microsoft.com/office/2007/relationships/hdphoto" Target="../media/hdphoto1.wdp"/><Relationship Id="rId5" Type="http://schemas.openxmlformats.org/officeDocument/2006/relationships/slide" Target="slide14.xml"/><Relationship Id="rId10" Type="http://schemas.openxmlformats.org/officeDocument/2006/relationships/image" Target="../media/image2.png"/><Relationship Id="rId4" Type="http://schemas.openxmlformats.org/officeDocument/2006/relationships/slide" Target="slide9.xml"/><Relationship Id="rId9" Type="http://schemas.openxmlformats.org/officeDocument/2006/relationships/slide" Target="slide23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0.wdp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2.wdp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3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4.wdp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5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6.wdp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7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8.wdp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0.wdp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1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2.wdp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3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4.wdp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5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6.wdp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7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8.wdp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9.wdp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0.wdp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1.wdp"/><Relationship Id="rId4" Type="http://schemas.openxmlformats.org/officeDocument/2006/relationships/image" Target="../media/image35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2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3.wdp"/><Relationship Id="rId4" Type="http://schemas.openxmlformats.org/officeDocument/2006/relationships/image" Target="../media/image3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4.wdp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5.wdp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6.wdp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7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microsoft.com/office/2007/relationships/hdphoto" Target="../media/hdphoto38.wdp"/><Relationship Id="rId4" Type="http://schemas.openxmlformats.org/officeDocument/2006/relationships/image" Target="../media/image43.png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39.wdp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0.wdp"/><Relationship Id="rId4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3" Type="http://schemas.microsoft.com/office/2007/relationships/hdphoto" Target="../media/hdphoto41.wdp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2.wdp"/><Relationship Id="rId4" Type="http://schemas.openxmlformats.org/officeDocument/2006/relationships/image" Target="../media/image47.pn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43.wdp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4.wdp"/><Relationship Id="rId4" Type="http://schemas.openxmlformats.org/officeDocument/2006/relationships/image" Target="../media/image49.png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45.wdp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6.wdp"/><Relationship Id="rId4" Type="http://schemas.openxmlformats.org/officeDocument/2006/relationships/image" Target="../media/image5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E5B4A5-BD54-FA7E-E200-98C43F2700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30740" y="930572"/>
            <a:ext cx="4981491" cy="3009299"/>
          </a:xfrm>
        </p:spPr>
        <p:txBody>
          <a:bodyPr>
            <a:normAutofit fontScale="90000"/>
          </a:bodyPr>
          <a:lstStyle/>
          <a:p>
            <a:r>
              <a:rPr lang="cs-CZ" dirty="0"/>
              <a:t>Fyzika</a:t>
            </a:r>
            <a:br>
              <a:rPr lang="cs-CZ" dirty="0"/>
            </a:br>
            <a:r>
              <a:rPr lang="cs-CZ" dirty="0"/>
              <a:t>pro netechnické obory</a:t>
            </a:r>
            <a:br>
              <a:rPr lang="cs-CZ" dirty="0"/>
            </a:br>
            <a:r>
              <a:rPr lang="cs-CZ" dirty="0"/>
              <a:t>část </a:t>
            </a:r>
            <a:r>
              <a:rPr lang="cs-CZ" dirty="0" smtClean="0"/>
              <a:t>IV/1</a:t>
            </a:r>
            <a:endParaRPr lang="cs-CZ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C6A34EE1-B91E-27ED-9CB7-5C52E1A72A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00136" y="4564146"/>
            <a:ext cx="3042699" cy="1053181"/>
          </a:xfrm>
        </p:spPr>
        <p:txBody>
          <a:bodyPr>
            <a:normAutofit/>
          </a:bodyPr>
          <a:lstStyle/>
          <a:p>
            <a:r>
              <a:rPr lang="cs-CZ" dirty="0"/>
              <a:t>Vlnění a </a:t>
            </a:r>
            <a:r>
              <a:rPr lang="cs-CZ" dirty="0" smtClean="0"/>
              <a:t>optika</a:t>
            </a:r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85F58385-E5CC-F1D4-0D5F-F4D1B533470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148" y="774982"/>
            <a:ext cx="3056495" cy="45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257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1325B1EA-E402-247B-C457-F03C4AE5DB10}"/>
              </a:ext>
            </a:extLst>
          </p:cNvPr>
          <p:cNvSpPr txBox="1"/>
          <p:nvPr/>
        </p:nvSpPr>
        <p:spPr>
          <a:xfrm>
            <a:off x="771277" y="499037"/>
            <a:ext cx="27670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Obsah prezentace Fyzika IV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C338793E-C241-405F-946E-EA52BD196E07}"/>
              </a:ext>
            </a:extLst>
          </p:cNvPr>
          <p:cNvSpPr txBox="1"/>
          <p:nvPr/>
        </p:nvSpPr>
        <p:spPr>
          <a:xfrm>
            <a:off x="771277" y="1041622"/>
            <a:ext cx="380072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VLNĚNÍ A OPTIKA</a:t>
            </a:r>
            <a:endParaRPr lang="cs-CZ" dirty="0"/>
          </a:p>
          <a:p>
            <a:r>
              <a:rPr lang="cs-CZ" dirty="0">
                <a:hlinkClick r:id="rId2" action="ppaction://hlinksldjump"/>
              </a:rPr>
              <a:t>Mechanické vlnění</a:t>
            </a:r>
            <a:endParaRPr lang="cs-CZ" dirty="0"/>
          </a:p>
          <a:p>
            <a:r>
              <a:rPr lang="cs-CZ" dirty="0">
                <a:hlinkClick r:id="rId3" action="ppaction://hlinksldjump"/>
              </a:rPr>
              <a:t>Elektromagnetické vlny</a:t>
            </a:r>
            <a:endParaRPr lang="cs-CZ" dirty="0"/>
          </a:p>
          <a:p>
            <a:r>
              <a:rPr lang="cs-CZ" dirty="0">
                <a:hlinkClick r:id="rId4" action="ppaction://hlinksldjump"/>
              </a:rPr>
              <a:t>Světlo</a:t>
            </a:r>
            <a:endParaRPr lang="cs-CZ" dirty="0"/>
          </a:p>
          <a:p>
            <a:r>
              <a:rPr lang="cs-CZ" dirty="0">
                <a:hlinkClick r:id="rId5" action="ppaction://hlinksldjump"/>
              </a:rPr>
              <a:t>Zrcadla a čočky</a:t>
            </a:r>
            <a:endParaRPr lang="cs-CZ" dirty="0"/>
          </a:p>
          <a:p>
            <a:r>
              <a:rPr lang="cs-CZ" dirty="0">
                <a:hlinkClick r:id="rId6" action="ppaction://hlinksldjump"/>
              </a:rPr>
              <a:t>O modré obloze, duze a fatě morgáně</a:t>
            </a:r>
            <a:endParaRPr lang="cs-CZ" dirty="0"/>
          </a:p>
          <a:p>
            <a:r>
              <a:rPr lang="cs-CZ" b="1" dirty="0" smtClean="0">
                <a:hlinkClick r:id="rId7" action="ppaction://hlinksldjump"/>
              </a:rPr>
              <a:t>VÝSLEDKY </a:t>
            </a:r>
            <a:r>
              <a:rPr lang="cs-CZ" b="1" dirty="0">
                <a:hlinkClick r:id="rId7" action="ppaction://hlinksldjump"/>
              </a:rPr>
              <a:t>ÚLOH</a:t>
            </a:r>
            <a:endParaRPr lang="cs-CZ" b="1" dirty="0"/>
          </a:p>
          <a:p>
            <a:r>
              <a:rPr lang="cs-CZ" b="1" dirty="0">
                <a:hlinkClick r:id="rId8" action="ppaction://hlinksldjump"/>
              </a:rPr>
              <a:t>HLAVNÍ UDÁLOSTI Z DĚJIN FYZIKY</a:t>
            </a:r>
            <a:endParaRPr lang="cs-CZ" b="1" dirty="0"/>
          </a:p>
          <a:p>
            <a:r>
              <a:rPr lang="cs-CZ" b="1" dirty="0">
                <a:hlinkClick r:id="rId9" action="ppaction://hlinksldjump"/>
              </a:rPr>
              <a:t>TABULKY</a:t>
            </a:r>
            <a:endParaRPr lang="cs-CZ" b="1" dirty="0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AA800A81-5DE2-D728-33B0-D3C88BDFFF23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538" y="689532"/>
            <a:ext cx="3259170" cy="4680000"/>
          </a:xfrm>
          <a:prstGeom prst="rect">
            <a:avLst/>
          </a:prstGeom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B5167DCF-289B-03F7-EC3C-DEFA51C65F7A}"/>
              </a:ext>
            </a:extLst>
          </p:cNvPr>
          <p:cNvPicPr>
            <a:picLocks noChangeAspect="1"/>
          </p:cNvPicPr>
          <p:nvPr/>
        </p:nvPicPr>
        <p:blipFill>
          <a:blip r:embed="rId12" cstate="hq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8306" y="689532"/>
            <a:ext cx="3058579" cy="4680000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49240E2D-EAFB-9DD3-0342-AEAEA6DF540A}"/>
              </a:ext>
            </a:extLst>
          </p:cNvPr>
          <p:cNvSpPr txBox="1"/>
          <p:nvPr/>
        </p:nvSpPr>
        <p:spPr>
          <a:xfrm>
            <a:off x="771277" y="5631712"/>
            <a:ext cx="39279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Návrat na titulní stranu – klávesa HOME</a:t>
            </a:r>
          </a:p>
        </p:txBody>
      </p:sp>
    </p:spTree>
    <p:extLst>
      <p:ext uri="{BB962C8B-B14F-4D97-AF65-F5344CB8AC3E}">
        <p14:creationId xmlns:p14="http://schemas.microsoft.com/office/powerpoint/2010/main" val="3422534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67BD1A44-BC13-DA91-31A1-AC49735AE94E}"/>
              </a:ext>
            </a:extLst>
          </p:cNvPr>
          <p:cNvGrpSpPr/>
          <p:nvPr/>
        </p:nvGrpSpPr>
        <p:grpSpPr>
          <a:xfrm>
            <a:off x="993842" y="117282"/>
            <a:ext cx="10204316" cy="6623436"/>
            <a:chOff x="919559" y="95416"/>
            <a:chExt cx="10204316" cy="6623436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F780DBEB-64E0-63A3-8670-CCB6E88AE55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90" b="2030"/>
            <a:stretch>
              <a:fillRect/>
            </a:stretch>
          </p:blipFill>
          <p:spPr>
            <a:xfrm>
              <a:off x="919559" y="95416"/>
              <a:ext cx="4453011" cy="6623436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44E6FC83-DEA3-9BF6-FB09-0B573A78AC2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90" r="1851" b="2030"/>
            <a:stretch>
              <a:fillRect/>
            </a:stretch>
          </p:blipFill>
          <p:spPr>
            <a:xfrm>
              <a:off x="6819431" y="95416"/>
              <a:ext cx="4304444" cy="662343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570616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4D723AA3-91B8-06D3-3D99-A61EBA3B9208}"/>
              </a:ext>
            </a:extLst>
          </p:cNvPr>
          <p:cNvGrpSpPr/>
          <p:nvPr/>
        </p:nvGrpSpPr>
        <p:grpSpPr>
          <a:xfrm>
            <a:off x="1032425" y="129208"/>
            <a:ext cx="10127150" cy="6599584"/>
            <a:chOff x="1032425" y="143123"/>
            <a:chExt cx="10127150" cy="6599584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AB31C97A-265A-4C41-B405-4F338907228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87" b="3072"/>
            <a:stretch>
              <a:fillRect/>
            </a:stretch>
          </p:blipFill>
          <p:spPr>
            <a:xfrm>
              <a:off x="1032425" y="143123"/>
              <a:ext cx="4345306" cy="650416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45A627CF-0799-23C2-7188-F68F7B495FA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032" b="1699"/>
            <a:stretch>
              <a:fillRect/>
            </a:stretch>
          </p:blipFill>
          <p:spPr>
            <a:xfrm>
              <a:off x="6755215" y="143123"/>
              <a:ext cx="4404360" cy="659958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993536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0F35CC79-8487-D519-8EFE-F2FFC87E9F5B}"/>
              </a:ext>
            </a:extLst>
          </p:cNvPr>
          <p:cNvGrpSpPr/>
          <p:nvPr/>
        </p:nvGrpSpPr>
        <p:grpSpPr>
          <a:xfrm>
            <a:off x="1069867" y="161013"/>
            <a:ext cx="10052266" cy="6535974"/>
            <a:chOff x="860486" y="151073"/>
            <a:chExt cx="10052266" cy="6535974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CFA76294-D502-DA4F-D006-75BD55E891C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74" b="2922"/>
            <a:stretch>
              <a:fillRect/>
            </a:stretch>
          </p:blipFill>
          <p:spPr>
            <a:xfrm>
              <a:off x="860486" y="151074"/>
              <a:ext cx="4380329" cy="6535973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74A733BE-66D7-D8CB-BC28-14F63894858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81" b="2531"/>
            <a:stretch>
              <a:fillRect/>
            </a:stretch>
          </p:blipFill>
          <p:spPr>
            <a:xfrm>
              <a:off x="6493152" y="151073"/>
              <a:ext cx="4419600" cy="653597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249225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E674FCD4-8450-D196-B192-47A8929750C6}"/>
              </a:ext>
            </a:extLst>
          </p:cNvPr>
          <p:cNvGrpSpPr/>
          <p:nvPr/>
        </p:nvGrpSpPr>
        <p:grpSpPr>
          <a:xfrm>
            <a:off x="1055145" y="147099"/>
            <a:ext cx="10081710" cy="6563802"/>
            <a:chOff x="886172" y="230588"/>
            <a:chExt cx="10081710" cy="6563802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4A5F44B4-07FC-D866-D19E-C76DBB525FC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94" b="3679"/>
            <a:stretch>
              <a:fillRect/>
            </a:stretch>
          </p:blipFill>
          <p:spPr>
            <a:xfrm>
              <a:off x="886172" y="230588"/>
              <a:ext cx="4456176" cy="6066846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4FBC5926-974C-0C25-8B6C-110C72A006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02" b="1944"/>
            <a:stretch>
              <a:fillRect/>
            </a:stretch>
          </p:blipFill>
          <p:spPr>
            <a:xfrm>
              <a:off x="6597050" y="230588"/>
              <a:ext cx="4370832" cy="65638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38228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BF5CFF5E-6933-4A26-4DED-DE8B07EBA4B1}"/>
              </a:ext>
            </a:extLst>
          </p:cNvPr>
          <p:cNvGrpSpPr/>
          <p:nvPr/>
        </p:nvGrpSpPr>
        <p:grpSpPr>
          <a:xfrm>
            <a:off x="1001661" y="141136"/>
            <a:ext cx="10188679" cy="6575728"/>
            <a:chOff x="1097076" y="118194"/>
            <a:chExt cx="10188679" cy="657572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EDCDA288-600E-276E-4EFA-A6BD4A74187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6" t="1723" b="3769"/>
            <a:stretch>
              <a:fillRect/>
            </a:stretch>
          </p:blipFill>
          <p:spPr>
            <a:xfrm>
              <a:off x="1097076" y="118194"/>
              <a:ext cx="4465688" cy="6481389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E8FB4FF9-E244-7D2F-541A-9580E70404F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23" b="2593"/>
            <a:stretch>
              <a:fillRect/>
            </a:stretch>
          </p:blipFill>
          <p:spPr>
            <a:xfrm>
              <a:off x="6931182" y="118194"/>
              <a:ext cx="4354573" cy="65757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38034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6CDC14E-8437-7A49-437A-1B42C04696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07" b="2844"/>
          <a:stretch>
            <a:fillRect/>
          </a:stretch>
        </p:blipFill>
        <p:spPr>
          <a:xfrm>
            <a:off x="1173494" y="103366"/>
            <a:ext cx="4383682" cy="6559562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97C7B4A-D329-EA05-3541-E78D7DFF0F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52"/>
          <a:stretch>
            <a:fillRect/>
          </a:stretch>
        </p:blipFill>
        <p:spPr>
          <a:xfrm>
            <a:off x="6451011" y="103366"/>
            <a:ext cx="4456176" cy="6559562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18B4CF01-3AB3-955A-9014-5D4485D7C836}"/>
              </a:ext>
            </a:extLst>
          </p:cNvPr>
          <p:cNvGrpSpPr/>
          <p:nvPr/>
        </p:nvGrpSpPr>
        <p:grpSpPr>
          <a:xfrm>
            <a:off x="1229154" y="149219"/>
            <a:ext cx="9733693" cy="6559562"/>
            <a:chOff x="1149640" y="149219"/>
            <a:chExt cx="9733693" cy="6559562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0C98AAEF-ABA0-E0A7-7634-8B9439CD0C8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07" b="2844"/>
            <a:stretch>
              <a:fillRect/>
            </a:stretch>
          </p:blipFill>
          <p:spPr>
            <a:xfrm>
              <a:off x="1149640" y="149219"/>
              <a:ext cx="4383682" cy="6559562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D8BB86E3-BC67-F02E-935A-1F9F6F74D4E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52"/>
            <a:stretch>
              <a:fillRect/>
            </a:stretch>
          </p:blipFill>
          <p:spPr>
            <a:xfrm>
              <a:off x="6427157" y="149219"/>
              <a:ext cx="4456176" cy="65595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353344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6F014F1E-6B08-190B-4474-0FCB59CDFE3B}"/>
              </a:ext>
            </a:extLst>
          </p:cNvPr>
          <p:cNvGrpSpPr/>
          <p:nvPr/>
        </p:nvGrpSpPr>
        <p:grpSpPr>
          <a:xfrm>
            <a:off x="953284" y="121258"/>
            <a:ext cx="10285432" cy="6615485"/>
            <a:chOff x="880570" y="95416"/>
            <a:chExt cx="10285432" cy="6615485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39F96EAE-1EF6-9716-020F-94A6AE03181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91" b="2145"/>
            <a:stretch>
              <a:fillRect/>
            </a:stretch>
          </p:blipFill>
          <p:spPr>
            <a:xfrm>
              <a:off x="880570" y="95416"/>
              <a:ext cx="4340160" cy="6615485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B9B5DEDF-2965-7605-4C02-9F3477FD68B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96" b="4095"/>
            <a:stretch>
              <a:fillRect/>
            </a:stretch>
          </p:blipFill>
          <p:spPr>
            <a:xfrm>
              <a:off x="6764690" y="95416"/>
              <a:ext cx="4401312" cy="65121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652816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79B733C2-07FE-6C21-DE13-88E706975B96}"/>
              </a:ext>
            </a:extLst>
          </p:cNvPr>
          <p:cNvGrpSpPr/>
          <p:nvPr/>
        </p:nvGrpSpPr>
        <p:grpSpPr>
          <a:xfrm>
            <a:off x="1005555" y="133184"/>
            <a:ext cx="10180890" cy="6591632"/>
            <a:chOff x="985311" y="133184"/>
            <a:chExt cx="10180890" cy="6591632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FCBD050-4B07-21E1-0EAD-F3CC66A9D68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55" b="2029"/>
            <a:stretch>
              <a:fillRect/>
            </a:stretch>
          </p:blipFill>
          <p:spPr>
            <a:xfrm>
              <a:off x="985311" y="133184"/>
              <a:ext cx="4385120" cy="6591632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63B2AC7B-C30F-DE57-990C-BA936BAB821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91" b="2593"/>
            <a:stretch>
              <a:fillRect/>
            </a:stretch>
          </p:blipFill>
          <p:spPr>
            <a:xfrm>
              <a:off x="6759648" y="133184"/>
              <a:ext cx="4406553" cy="65916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985764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C4D945CF-B2F0-0F96-E841-2D02E76292F1}"/>
              </a:ext>
            </a:extLst>
          </p:cNvPr>
          <p:cNvGrpSpPr/>
          <p:nvPr/>
        </p:nvGrpSpPr>
        <p:grpSpPr>
          <a:xfrm>
            <a:off x="1066748" y="145111"/>
            <a:ext cx="10058504" cy="6567779"/>
            <a:chOff x="1376956" y="145110"/>
            <a:chExt cx="10058504" cy="6567779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3FE8CDA6-0185-A382-1E7E-8647C9B395D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29" b="1888"/>
            <a:stretch>
              <a:fillRect/>
            </a:stretch>
          </p:blipFill>
          <p:spPr>
            <a:xfrm>
              <a:off x="1376956" y="145110"/>
              <a:ext cx="4447032" cy="6567779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725CEF73-4AA2-5820-34B0-28A5A46E1AB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517" b="2961"/>
            <a:stretch>
              <a:fillRect/>
            </a:stretch>
          </p:blipFill>
          <p:spPr>
            <a:xfrm>
              <a:off x="7067728" y="145110"/>
              <a:ext cx="4367732" cy="64823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719903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BF195BB4-A286-CDC4-3491-E4817F6B4CA1}"/>
              </a:ext>
            </a:extLst>
          </p:cNvPr>
          <p:cNvGrpSpPr/>
          <p:nvPr/>
        </p:nvGrpSpPr>
        <p:grpSpPr>
          <a:xfrm>
            <a:off x="1250369" y="109331"/>
            <a:ext cx="9691262" cy="6639339"/>
            <a:chOff x="1250369" y="87464"/>
            <a:chExt cx="9691262" cy="6639339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4147994E-DD0E-63E6-B71A-A9338AB9B6A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76" b="2841"/>
            <a:stretch>
              <a:fillRect/>
            </a:stretch>
          </p:blipFill>
          <p:spPr>
            <a:xfrm>
              <a:off x="1250369" y="87464"/>
              <a:ext cx="4383682" cy="6575729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8473DC00-7506-787B-E77C-6BD7A4FC537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76" b="1913"/>
            <a:stretch>
              <a:fillRect/>
            </a:stretch>
          </p:blipFill>
          <p:spPr>
            <a:xfrm>
              <a:off x="6607399" y="87464"/>
              <a:ext cx="4334232" cy="663933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329153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2FB93BB9-82F4-0D86-D33E-A62A5814C1A1}"/>
              </a:ext>
            </a:extLst>
          </p:cNvPr>
          <p:cNvGrpSpPr/>
          <p:nvPr/>
        </p:nvGrpSpPr>
        <p:grpSpPr>
          <a:xfrm>
            <a:off x="941479" y="141135"/>
            <a:ext cx="10309043" cy="6575730"/>
            <a:chOff x="1213548" y="119271"/>
            <a:chExt cx="10309043" cy="657573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3F333333-9D75-0470-4266-EBA60B7D8D6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39" b="3304"/>
            <a:stretch>
              <a:fillRect/>
            </a:stretch>
          </p:blipFill>
          <p:spPr>
            <a:xfrm>
              <a:off x="1213548" y="119271"/>
              <a:ext cx="4437529" cy="651211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E89A3212-83C1-1717-6A7F-F052FA725B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83" r="2823" b="2276"/>
            <a:stretch>
              <a:fillRect/>
            </a:stretch>
          </p:blipFill>
          <p:spPr>
            <a:xfrm>
              <a:off x="7141872" y="119271"/>
              <a:ext cx="4380719" cy="657573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725471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DB2F92-39B5-B10C-FDAB-C28F70B7A0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3" b="2261"/>
          <a:stretch>
            <a:fillRect/>
          </a:stretch>
        </p:blipFill>
        <p:spPr>
          <a:xfrm>
            <a:off x="963067" y="133184"/>
            <a:ext cx="4509120" cy="6591632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1F7FC843-26E2-A3B8-1864-68ABD510A3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28" r="1389" b="2699"/>
          <a:stretch>
            <a:fillRect/>
          </a:stretch>
        </p:blipFill>
        <p:spPr>
          <a:xfrm>
            <a:off x="6930840" y="133184"/>
            <a:ext cx="4298093" cy="6591632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DF1A7529-8C35-2B1D-212C-8A6DA39051B2}"/>
              </a:ext>
            </a:extLst>
          </p:cNvPr>
          <p:cNvGrpSpPr/>
          <p:nvPr/>
        </p:nvGrpSpPr>
        <p:grpSpPr>
          <a:xfrm>
            <a:off x="963067" y="133184"/>
            <a:ext cx="10265866" cy="6591632"/>
            <a:chOff x="986921" y="133184"/>
            <a:chExt cx="10265866" cy="6591632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95834F89-4C4B-C43F-9530-AE81A799736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623" b="2261"/>
            <a:stretch>
              <a:fillRect/>
            </a:stretch>
          </p:blipFill>
          <p:spPr>
            <a:xfrm>
              <a:off x="986921" y="133184"/>
              <a:ext cx="4509120" cy="6591632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258E42B9-CB40-2789-BAFE-ED91EF6DE67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928" r="1389" b="2699"/>
            <a:stretch>
              <a:fillRect/>
            </a:stretch>
          </p:blipFill>
          <p:spPr>
            <a:xfrm>
              <a:off x="6954694" y="133184"/>
              <a:ext cx="4298093" cy="65916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5459605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Skupina 9">
            <a:extLst>
              <a:ext uri="{FF2B5EF4-FFF2-40B4-BE49-F238E27FC236}">
                <a16:creationId xmlns:a16="http://schemas.microsoft.com/office/drawing/2014/main" id="{39C7C99D-B9FD-1068-C079-90150507DCF4}"/>
              </a:ext>
            </a:extLst>
          </p:cNvPr>
          <p:cNvGrpSpPr/>
          <p:nvPr/>
        </p:nvGrpSpPr>
        <p:grpSpPr>
          <a:xfrm>
            <a:off x="1107669" y="87465"/>
            <a:ext cx="9976663" cy="6683071"/>
            <a:chOff x="1107669" y="87465"/>
            <a:chExt cx="9976663" cy="6683071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1AEFA6EA-3A2A-3C62-946A-8C511E5106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90" b="2493"/>
            <a:stretch>
              <a:fillRect/>
            </a:stretch>
          </p:blipFill>
          <p:spPr>
            <a:xfrm>
              <a:off x="1107669" y="88393"/>
              <a:ext cx="4481286" cy="6598655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C057706C-C6B2-3B48-4F7E-7796C967312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51" t="1278" r="2340" b="1"/>
            <a:stretch>
              <a:fillRect/>
            </a:stretch>
          </p:blipFill>
          <p:spPr>
            <a:xfrm>
              <a:off x="6822433" y="87465"/>
              <a:ext cx="4261899" cy="668307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484558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D2AB5444-E641-0D72-A58C-FA373DEF8A13}"/>
              </a:ext>
            </a:extLst>
          </p:cNvPr>
          <p:cNvGrpSpPr/>
          <p:nvPr/>
        </p:nvGrpSpPr>
        <p:grpSpPr>
          <a:xfrm>
            <a:off x="941412" y="101379"/>
            <a:ext cx="10309176" cy="6655243"/>
            <a:chOff x="1293532" y="79512"/>
            <a:chExt cx="10309176" cy="6655243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02CED036-7650-2873-349D-F147A97D209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61" b="1797"/>
            <a:stretch>
              <a:fillRect/>
            </a:stretch>
          </p:blipFill>
          <p:spPr>
            <a:xfrm>
              <a:off x="1293532" y="79512"/>
              <a:ext cx="4490972" cy="6655243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14C1C540-25B5-D550-C411-5BDD7E961D2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91" b="3985"/>
            <a:stretch>
              <a:fillRect/>
            </a:stretch>
          </p:blipFill>
          <p:spPr>
            <a:xfrm>
              <a:off x="7218530" y="79512"/>
              <a:ext cx="4384178" cy="64962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2321922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5E70BB49-E63A-EB5A-6210-84746677A8BE}"/>
              </a:ext>
            </a:extLst>
          </p:cNvPr>
          <p:cNvGrpSpPr/>
          <p:nvPr/>
        </p:nvGrpSpPr>
        <p:grpSpPr>
          <a:xfrm>
            <a:off x="1053780" y="75861"/>
            <a:ext cx="10084440" cy="6706278"/>
            <a:chOff x="1293876" y="118193"/>
            <a:chExt cx="10084440" cy="6706278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1C2752B7-5F25-5CA7-7026-691045A5A67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47"/>
            <a:stretch>
              <a:fillRect/>
            </a:stretch>
          </p:blipFill>
          <p:spPr>
            <a:xfrm>
              <a:off x="1293876" y="118194"/>
              <a:ext cx="4483608" cy="6706277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7D356EF7-51CB-EC19-8FFA-13C450D7D25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212" r="2131"/>
            <a:stretch>
              <a:fillRect/>
            </a:stretch>
          </p:blipFill>
          <p:spPr>
            <a:xfrm>
              <a:off x="7062705" y="118193"/>
              <a:ext cx="4315611" cy="670627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078186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D2245C17-78E6-9397-BA5D-0C14B4681B08}"/>
              </a:ext>
            </a:extLst>
          </p:cNvPr>
          <p:cNvGrpSpPr/>
          <p:nvPr/>
        </p:nvGrpSpPr>
        <p:grpSpPr>
          <a:xfrm>
            <a:off x="1112905" y="174969"/>
            <a:ext cx="9966190" cy="6508063"/>
            <a:chOff x="1157685" y="174968"/>
            <a:chExt cx="9966190" cy="6508063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F006E299-82BF-2BB2-4CF0-8FFC0CAAFA4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435" b="2668"/>
            <a:stretch>
              <a:fillRect/>
            </a:stretch>
          </p:blipFill>
          <p:spPr>
            <a:xfrm>
              <a:off x="1157685" y="174968"/>
              <a:ext cx="4581059" cy="6508063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D5D6F6F3-DD92-1FE6-3B87-FC2AB3524C4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132" r="2222" b="2334"/>
            <a:stretch>
              <a:fillRect/>
            </a:stretch>
          </p:blipFill>
          <p:spPr>
            <a:xfrm>
              <a:off x="6820349" y="174968"/>
              <a:ext cx="4303526" cy="650806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2096010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53632558-5B2E-BA7C-A5FE-20F58AFD4C05}"/>
              </a:ext>
            </a:extLst>
          </p:cNvPr>
          <p:cNvGrpSpPr/>
          <p:nvPr/>
        </p:nvGrpSpPr>
        <p:grpSpPr>
          <a:xfrm>
            <a:off x="1029437" y="133913"/>
            <a:ext cx="10133127" cy="6590174"/>
            <a:chOff x="1133872" y="112776"/>
            <a:chExt cx="10133127" cy="6590174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D4B9017F-BD0A-8EFC-965B-581A414DB27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00" b="3063"/>
            <a:stretch>
              <a:fillRect/>
            </a:stretch>
          </p:blipFill>
          <p:spPr>
            <a:xfrm>
              <a:off x="1133872" y="112776"/>
              <a:ext cx="4504944" cy="6590174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D12C2544-95BB-F72F-B702-74498CFCCA4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393" r="2469" b="3714"/>
            <a:stretch>
              <a:fillRect/>
            </a:stretch>
          </p:blipFill>
          <p:spPr>
            <a:xfrm>
              <a:off x="6903043" y="112776"/>
              <a:ext cx="4363956" cy="64008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225311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Skupina 8">
            <a:extLst>
              <a:ext uri="{FF2B5EF4-FFF2-40B4-BE49-F238E27FC236}">
                <a16:creationId xmlns:a16="http://schemas.microsoft.com/office/drawing/2014/main" id="{4A714321-F578-6917-C396-0EC33B002FAD}"/>
              </a:ext>
            </a:extLst>
          </p:cNvPr>
          <p:cNvGrpSpPr/>
          <p:nvPr/>
        </p:nvGrpSpPr>
        <p:grpSpPr>
          <a:xfrm>
            <a:off x="3866388" y="1762623"/>
            <a:ext cx="4459224" cy="3332755"/>
            <a:chOff x="3842866" y="475919"/>
            <a:chExt cx="4459224" cy="3332755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A2FC034-75FE-5E0C-5104-6E0E5534141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87796"/>
            <a:stretch>
              <a:fillRect/>
            </a:stretch>
          </p:blipFill>
          <p:spPr>
            <a:xfrm>
              <a:off x="3850486" y="475919"/>
              <a:ext cx="4443984" cy="833231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C30ADF32-AAF0-AB3B-ACA9-AEDA2BB26F1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0998" b="44795"/>
            <a:stretch>
              <a:fillRect/>
            </a:stretch>
          </p:blipFill>
          <p:spPr>
            <a:xfrm>
              <a:off x="3842866" y="1574358"/>
              <a:ext cx="4459224" cy="223431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563069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A2E34C-9146-23F8-B163-584BB1C3E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24" b="1809"/>
          <a:stretch>
            <a:fillRect/>
          </a:stretch>
        </p:blipFill>
        <p:spPr>
          <a:xfrm>
            <a:off x="1234227" y="173854"/>
            <a:ext cx="4529328" cy="6560901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A9329127-4317-0FA6-48D2-4D9F69A28E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76" b="3156"/>
          <a:stretch>
            <a:fillRect/>
          </a:stretch>
        </p:blipFill>
        <p:spPr>
          <a:xfrm>
            <a:off x="6797989" y="173854"/>
            <a:ext cx="4287005" cy="6560901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D9CF5E86-32C5-4A58-DE59-372EFF4FBD6D}"/>
              </a:ext>
            </a:extLst>
          </p:cNvPr>
          <p:cNvGrpSpPr/>
          <p:nvPr/>
        </p:nvGrpSpPr>
        <p:grpSpPr>
          <a:xfrm>
            <a:off x="1170617" y="148550"/>
            <a:ext cx="9850767" cy="6560901"/>
            <a:chOff x="1226276" y="148549"/>
            <a:chExt cx="9850767" cy="6560901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C4023258-C64D-2A9C-22BB-FBED7AD3B2A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924" b="1809"/>
            <a:stretch>
              <a:fillRect/>
            </a:stretch>
          </p:blipFill>
          <p:spPr>
            <a:xfrm>
              <a:off x="1226276" y="148549"/>
              <a:ext cx="4529328" cy="6560901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CC72EC2E-FC21-17FE-636A-DAB37F6803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176" b="3156"/>
            <a:stretch>
              <a:fillRect/>
            </a:stretch>
          </p:blipFill>
          <p:spPr>
            <a:xfrm>
              <a:off x="6790038" y="148549"/>
              <a:ext cx="4287005" cy="65609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777147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91BBB43F-CDA8-60DF-39FD-741466FEE385}"/>
              </a:ext>
            </a:extLst>
          </p:cNvPr>
          <p:cNvGrpSpPr/>
          <p:nvPr/>
        </p:nvGrpSpPr>
        <p:grpSpPr>
          <a:xfrm>
            <a:off x="1280289" y="101379"/>
            <a:ext cx="9631423" cy="6655242"/>
            <a:chOff x="1252459" y="0"/>
            <a:chExt cx="9631423" cy="6655242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5EE7292E-2D90-C116-12AF-AA11864E735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32" b="2956"/>
            <a:stretch>
              <a:fillRect/>
            </a:stretch>
          </p:blipFill>
          <p:spPr>
            <a:xfrm>
              <a:off x="1252459" y="105090"/>
              <a:ext cx="4534640" cy="6550152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1A668207-CECB-672C-5584-E7E13A8EFAE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2895"/>
            <a:stretch>
              <a:fillRect/>
            </a:stretch>
          </p:blipFill>
          <p:spPr>
            <a:xfrm>
              <a:off x="6461234" y="0"/>
              <a:ext cx="4422648" cy="177539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88946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03D1491-0FBE-6A37-68D1-2AB04052F4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231" b="2378"/>
          <a:stretch>
            <a:fillRect/>
          </a:stretch>
        </p:blipFill>
        <p:spPr>
          <a:xfrm>
            <a:off x="771408" y="125234"/>
            <a:ext cx="4590288" cy="6607534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26EA1EBA-E200-CC02-6287-510165F62F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11" b="2840"/>
          <a:stretch>
            <a:fillRect/>
          </a:stretch>
        </p:blipFill>
        <p:spPr>
          <a:xfrm>
            <a:off x="6676446" y="125233"/>
            <a:ext cx="4514088" cy="6607535"/>
          </a:xfrm>
          <a:prstGeom prst="rect">
            <a:avLst/>
          </a:prstGeom>
        </p:spPr>
      </p:pic>
      <p:grpSp>
        <p:nvGrpSpPr>
          <p:cNvPr id="8" name="Skupina 7">
            <a:extLst>
              <a:ext uri="{FF2B5EF4-FFF2-40B4-BE49-F238E27FC236}">
                <a16:creationId xmlns:a16="http://schemas.microsoft.com/office/drawing/2014/main" id="{03BCE06F-7042-ACA3-7ED0-8258B1432DCA}"/>
              </a:ext>
            </a:extLst>
          </p:cNvPr>
          <p:cNvGrpSpPr/>
          <p:nvPr/>
        </p:nvGrpSpPr>
        <p:grpSpPr>
          <a:xfrm>
            <a:off x="886437" y="125233"/>
            <a:ext cx="10419126" cy="6607535"/>
            <a:chOff x="747554" y="125232"/>
            <a:chExt cx="10419126" cy="6607535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74F5583D-738D-3F73-5966-A51AA7E8E51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231" b="2378"/>
            <a:stretch>
              <a:fillRect/>
            </a:stretch>
          </p:blipFill>
          <p:spPr>
            <a:xfrm>
              <a:off x="747554" y="125233"/>
              <a:ext cx="4590288" cy="6607534"/>
            </a:xfrm>
            <a:prstGeom prst="rect">
              <a:avLst/>
            </a:prstGeom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05389285-2AA4-A177-065F-FC38410F4ED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811" b="2840"/>
            <a:stretch>
              <a:fillRect/>
            </a:stretch>
          </p:blipFill>
          <p:spPr>
            <a:xfrm>
              <a:off x="6652592" y="125232"/>
              <a:ext cx="4514088" cy="660753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0462689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F40475EA-5327-9398-9995-8ECE4E21072F}"/>
              </a:ext>
            </a:extLst>
          </p:cNvPr>
          <p:cNvGrpSpPr/>
          <p:nvPr/>
        </p:nvGrpSpPr>
        <p:grpSpPr>
          <a:xfrm>
            <a:off x="980868" y="826273"/>
            <a:ext cx="10230265" cy="5205454"/>
            <a:chOff x="1179179" y="304800"/>
            <a:chExt cx="10230265" cy="5205454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9DF4E493-71D4-17E6-1C9A-804EB41B28D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0567"/>
            <a:stretch>
              <a:fillRect/>
            </a:stretch>
          </p:blipFill>
          <p:spPr>
            <a:xfrm>
              <a:off x="1179179" y="304800"/>
              <a:ext cx="4474464" cy="5205454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E2CB7B14-44DC-BA82-2C30-3EFF1EB0997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1449"/>
            <a:stretch>
              <a:fillRect/>
            </a:stretch>
          </p:blipFill>
          <p:spPr>
            <a:xfrm>
              <a:off x="7014228" y="304800"/>
              <a:ext cx="4395216" cy="510208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8740928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4E3F2851-3889-739F-2446-FE7FEB46ED70}"/>
              </a:ext>
            </a:extLst>
          </p:cNvPr>
          <p:cNvGrpSpPr/>
          <p:nvPr/>
        </p:nvGrpSpPr>
        <p:grpSpPr>
          <a:xfrm>
            <a:off x="1180975" y="111252"/>
            <a:ext cx="9830051" cy="6635496"/>
            <a:chOff x="1517705" y="135636"/>
            <a:chExt cx="9830051" cy="6635496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2C1526B2-8BA3-C9EE-4E5B-22AEA96007A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7705" y="135636"/>
              <a:ext cx="4465320" cy="6586728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ACA24FC1-B320-BCFA-F944-209DE38A675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21476" y="135636"/>
              <a:ext cx="4526280" cy="663549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369983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5">
            <a:extLst>
              <a:ext uri="{FF2B5EF4-FFF2-40B4-BE49-F238E27FC236}">
                <a16:creationId xmlns:a16="http://schemas.microsoft.com/office/drawing/2014/main" id="{80E20082-0218-4121-1F19-700ADB4C5702}"/>
              </a:ext>
            </a:extLst>
          </p:cNvPr>
          <p:cNvGrpSpPr/>
          <p:nvPr/>
        </p:nvGrpSpPr>
        <p:grpSpPr>
          <a:xfrm>
            <a:off x="1128620" y="168965"/>
            <a:ext cx="9934761" cy="6520070"/>
            <a:chOff x="1669293" y="272995"/>
            <a:chExt cx="9934761" cy="6520070"/>
          </a:xfrm>
        </p:grpSpPr>
        <p:pic>
          <p:nvPicPr>
            <p:cNvPr id="3" name="Obrázek 2">
              <a:extLst>
                <a:ext uri="{FF2B5EF4-FFF2-40B4-BE49-F238E27FC236}">
                  <a16:creationId xmlns:a16="http://schemas.microsoft.com/office/drawing/2014/main" id="{DD718210-0B57-D410-4142-6D515D2A579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4927"/>
            <a:stretch>
              <a:fillRect/>
            </a:stretch>
          </p:blipFill>
          <p:spPr>
            <a:xfrm>
              <a:off x="1669293" y="272995"/>
              <a:ext cx="4512000" cy="6520070"/>
            </a:xfrm>
            <a:prstGeom prst="rect">
              <a:avLst/>
            </a:prstGeom>
          </p:spPr>
        </p:pic>
        <p:pic>
          <p:nvPicPr>
            <p:cNvPr id="5" name="Obrázek 4">
              <a:extLst>
                <a:ext uri="{FF2B5EF4-FFF2-40B4-BE49-F238E27FC236}">
                  <a16:creationId xmlns:a16="http://schemas.microsoft.com/office/drawing/2014/main" id="{2267E4D9-FB82-8055-C7CC-B5C67E7CE83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50000"/>
                      </a14:imgEffect>
                      <a14:imgEffect>
                        <a14:brightnessContrast bright="2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89966" y="272995"/>
              <a:ext cx="4514088" cy="597408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1818788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264AEFA-EBCD-9827-561A-3A981B753C31}"/>
              </a:ext>
            </a:extLst>
          </p:cNvPr>
          <p:cNvSpPr txBox="1"/>
          <p:nvPr/>
        </p:nvSpPr>
        <p:spPr>
          <a:xfrm>
            <a:off x="5363155" y="3244334"/>
            <a:ext cx="14656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Konec části IV</a:t>
            </a:r>
          </a:p>
        </p:txBody>
      </p:sp>
    </p:spTree>
    <p:extLst>
      <p:ext uri="{BB962C8B-B14F-4D97-AF65-F5344CB8AC3E}">
        <p14:creationId xmlns:p14="http://schemas.microsoft.com/office/powerpoint/2010/main" val="170297132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45</Words>
  <Application>Microsoft Office PowerPoint</Application>
  <PresentationFormat>Širokoúhlá obrazovka</PresentationFormat>
  <Paragraphs>14</Paragraphs>
  <Slides>27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Motiv Office</vt:lpstr>
      <vt:lpstr>Fyzika pro netechnické obory část IV/1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Fyzika pro netechnické obory část IV/1</dc:title>
  <dc:creator>Karel Sixl</dc:creator>
  <cp:lastModifiedBy>KAREL SIXL</cp:lastModifiedBy>
  <cp:revision>12</cp:revision>
  <dcterms:created xsi:type="dcterms:W3CDTF">2025-11-01T05:14:27Z</dcterms:created>
  <dcterms:modified xsi:type="dcterms:W3CDTF">2025-11-06T11:49:36Z</dcterms:modified>
</cp:coreProperties>
</file>