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10/17/2022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10/17/2022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CD6C6D8-D3D7-2996-3D56-DFE63EC7DB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REVOLUČNÍ ROK 1848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ECA3151-FED5-FDCB-81CB-7AC6B176F5E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0861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2CAEE91-8CF2-59D6-2CC0-06779728FA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FRANCIE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1CE8BB-19F4-5CE6-D136-8102934747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Nespokojenost s vládou Ludvíka Filipa=&gt; revoluce=&gt; král uprchl do Anglie=&gt; z Francie je opět republika, ale republikánská vláda nemá dostatečnou podporu</a:t>
            </a:r>
          </a:p>
          <a:p>
            <a:r>
              <a:rPr lang="cs-CZ" dirty="0"/>
              <a:t>Novým prezidentem se stává Ludvík Napoleon Bonaparte – původně zvolen na 4 roky, ale postupně potlačoval republikány=&gt; </a:t>
            </a:r>
            <a:r>
              <a:rPr lang="cs-CZ" b="1" dirty="0"/>
              <a:t>1852 – Francie se podruhé stává císařstvím v čele s Napoleonem III.</a:t>
            </a:r>
          </a:p>
        </p:txBody>
      </p:sp>
    </p:spTree>
    <p:extLst>
      <p:ext uri="{BB962C8B-B14F-4D97-AF65-F5344CB8AC3E}">
        <p14:creationId xmlns:p14="http://schemas.microsoft.com/office/powerpoint/2010/main" val="13239300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C992007-E14D-F691-4263-6F8D32380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NĚMECKO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ED89EA9-DEFC-6DD0-73FD-E787C6B2CA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Snaha o sjednocení německy mluvících obyvatel v jeden stát=&gt; Prusko je nejsilnější ekonomikou v německém spolku a postupně vytlačuje habsburskou monarchii</a:t>
            </a:r>
          </a:p>
          <a:p>
            <a:r>
              <a:rPr lang="cs-CZ" dirty="0"/>
              <a:t>1848 – revoluce v Berlíně</a:t>
            </a:r>
          </a:p>
          <a:p>
            <a:r>
              <a:rPr lang="cs-CZ" dirty="0"/>
              <a:t>Frankfurtský parlament – zástupci všech států se zde sešli k projednání nové ústavy=&gt; 1849 nabídli korunu pruskému králi Fridrichu Vilému IV., ale ten ji odmítl=&gt; pokus o sjednocení nevyšel</a:t>
            </a:r>
          </a:p>
        </p:txBody>
      </p:sp>
    </p:spTree>
    <p:extLst>
      <p:ext uri="{BB962C8B-B14F-4D97-AF65-F5344CB8AC3E}">
        <p14:creationId xmlns:p14="http://schemas.microsoft.com/office/powerpoint/2010/main" val="9429387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CFC527-6384-1D35-5D3E-773D82BFD3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ITÁLIE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D6C2F27-0E68-DCE5-4210-515CC4D509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Pokusy o sjednocení Itálie a vymanění států od Bourbonů a Habsburské monarchie=&gt; v čele Itálie savojská dynastie</a:t>
            </a:r>
          </a:p>
          <a:p>
            <a:r>
              <a:rPr lang="cs-CZ" dirty="0"/>
              <a:t>1848 – lidové povstání na Sicílii a v </a:t>
            </a:r>
            <a:r>
              <a:rPr lang="cs-CZ" dirty="0" err="1"/>
              <a:t>Neapolsku</a:t>
            </a:r>
            <a:endParaRPr lang="cs-CZ" dirty="0"/>
          </a:p>
          <a:p>
            <a:r>
              <a:rPr lang="cs-CZ" b="1" dirty="0"/>
              <a:t>Červenec 1848 – bitva u </a:t>
            </a:r>
            <a:r>
              <a:rPr lang="cs-CZ" b="1" dirty="0" err="1"/>
              <a:t>Custozy</a:t>
            </a:r>
            <a:r>
              <a:rPr lang="cs-CZ" b="1" dirty="0"/>
              <a:t> </a:t>
            </a:r>
            <a:r>
              <a:rPr lang="cs-CZ" dirty="0"/>
              <a:t>– Karel Albert x </a:t>
            </a:r>
            <a:r>
              <a:rPr lang="cs-CZ" b="1" dirty="0"/>
              <a:t>maršál Radecký</a:t>
            </a:r>
          </a:p>
          <a:p>
            <a:r>
              <a:rPr lang="cs-CZ" dirty="0"/>
              <a:t>Karel Albert abdikoval, novým králem je Viktor </a:t>
            </a:r>
            <a:r>
              <a:rPr lang="cs-CZ" dirty="0" err="1"/>
              <a:t>Emanuell</a:t>
            </a:r>
            <a:r>
              <a:rPr lang="cs-CZ" dirty="0"/>
              <a:t> II.=&gt; uzavření míru s Rakouskem</a:t>
            </a:r>
          </a:p>
        </p:txBody>
      </p:sp>
    </p:spTree>
    <p:extLst>
      <p:ext uri="{BB962C8B-B14F-4D97-AF65-F5344CB8AC3E}">
        <p14:creationId xmlns:p14="http://schemas.microsoft.com/office/powerpoint/2010/main" val="37736229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55E21D-20CB-254A-D104-117C20713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HABSBURSKÁ MONARCHIE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0FC8842-AB7D-81D5-A265-BE1C95CEC6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Lidová povstání=&gt; císař propustil Metternicha a nechal zřídit nová ministerstva</a:t>
            </a:r>
          </a:p>
          <a:p>
            <a:r>
              <a:rPr lang="cs-CZ" dirty="0"/>
              <a:t>Zrušení cenzury tisku</a:t>
            </a:r>
          </a:p>
          <a:p>
            <a:r>
              <a:rPr lang="cs-CZ" dirty="0"/>
              <a:t>Zrovnoprávnění Židů</a:t>
            </a:r>
          </a:p>
          <a:p>
            <a:r>
              <a:rPr lang="cs-CZ" dirty="0"/>
              <a:t>Uhry mají vlastní sněm a vládu</a:t>
            </a:r>
          </a:p>
          <a:p>
            <a:r>
              <a:rPr lang="cs-CZ" dirty="0"/>
              <a:t>Oktrojovaná ústava =&gt; nesouhlas=&gt; protest studentů </a:t>
            </a:r>
          </a:p>
        </p:txBody>
      </p:sp>
    </p:spTree>
    <p:extLst>
      <p:ext uri="{BB962C8B-B14F-4D97-AF65-F5344CB8AC3E}">
        <p14:creationId xmlns:p14="http://schemas.microsoft.com/office/powerpoint/2010/main" val="1654857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C775137-F0DE-5B06-1202-CBA67BE95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HABSBURSKÁ MONARCHIE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39E150D-284F-1AD3-4C1E-218841B4A5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Svatováclavský výbor=&gt; kabinetní list od císaře (rovnoprávnost češtiny a němčiny na úřadech, zemská vláda v Čechách, zemský sněm)</a:t>
            </a:r>
          </a:p>
          <a:p>
            <a:r>
              <a:rPr lang="cs-CZ" dirty="0"/>
              <a:t>Češi se odmítli podílet na německém sjednocení=&gt;zhoršení česko-německých vztahů – Palacký, Rieger</a:t>
            </a:r>
          </a:p>
          <a:p>
            <a:r>
              <a:rPr lang="cs-CZ" dirty="0"/>
              <a:t>Červen 1848 – </a:t>
            </a:r>
            <a:r>
              <a:rPr lang="cs-CZ" b="1" dirty="0"/>
              <a:t>slovanský sjezd </a:t>
            </a:r>
            <a:r>
              <a:rPr lang="cs-CZ" dirty="0"/>
              <a:t>– vše tvrdě potlačeno generálem Windischgrätzem</a:t>
            </a:r>
          </a:p>
        </p:txBody>
      </p:sp>
    </p:spTree>
    <p:extLst>
      <p:ext uri="{BB962C8B-B14F-4D97-AF65-F5344CB8AC3E}">
        <p14:creationId xmlns:p14="http://schemas.microsoft.com/office/powerpoint/2010/main" val="35218613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26</TotalTime>
  <Words>258</Words>
  <Application>Microsoft Office PowerPoint</Application>
  <PresentationFormat>Širokoúhlá obrazovka</PresentationFormat>
  <Paragraphs>23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Arial</vt:lpstr>
      <vt:lpstr>Garamond</vt:lpstr>
      <vt:lpstr>Organika</vt:lpstr>
      <vt:lpstr>REVOLUČNÍ ROK 1848</vt:lpstr>
      <vt:lpstr>FRANCIE</vt:lpstr>
      <vt:lpstr>NĚMECKO</vt:lpstr>
      <vt:lpstr>ITÁLIE</vt:lpstr>
      <vt:lpstr>HABSBURSKÁ MONARCHIE</vt:lpstr>
      <vt:lpstr>HABSBURSKÁ MONARCHIE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REVOLUČNÍ ROK 1848</dc:title>
  <dc:creator>Pc</dc:creator>
  <cp:lastModifiedBy>BLAŽKOVÁ</cp:lastModifiedBy>
  <cp:revision>1</cp:revision>
  <dcterms:created xsi:type="dcterms:W3CDTF">2022-10-16T10:20:03Z</dcterms:created>
  <dcterms:modified xsi:type="dcterms:W3CDTF">2022-10-17T05:26:46Z</dcterms:modified>
</cp:coreProperties>
</file>