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59" r:id="rId7"/>
    <p:sldId id="260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692398" y="1018903"/>
            <a:ext cx="6815669" cy="2367761"/>
          </a:xfrm>
        </p:spPr>
        <p:txBody>
          <a:bodyPr/>
          <a:lstStyle/>
          <a:p>
            <a:r>
              <a:rPr lang="cs-CZ" sz="4400" b="1" dirty="0" smtClean="0"/>
              <a:t>ŽIVOT V PRVNÍ POLOVINĚ 20. STOLETÍ</a:t>
            </a:r>
            <a:endParaRPr lang="cs-CZ" sz="4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5402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SECESE</a:t>
            </a:r>
            <a:endParaRPr lang="cs-CZ" dirty="0"/>
          </a:p>
        </p:txBody>
      </p:sp>
      <p:pic>
        <p:nvPicPr>
          <p:cNvPr id="1026" name="Picture 2" descr="secese - ePuzzle foto puzzl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852" y="2560321"/>
            <a:ext cx="2238172" cy="2940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© WienTourismus / Christian Stem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564" y="2735072"/>
            <a:ext cx="3702449" cy="246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19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295" y="2560321"/>
            <a:ext cx="3057888" cy="2959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7973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SECESE</a:t>
            </a:r>
            <a:endParaRPr lang="cs-CZ" dirty="0"/>
          </a:p>
        </p:txBody>
      </p:sp>
      <p:pic>
        <p:nvPicPr>
          <p:cNvPr id="2050" name="Picture 2" descr="architektura, budova, stará budova, secese, dveře, displeje na výšku, sochařství, umělecká díla, Paříž, Franci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017" y="2731634"/>
            <a:ext cx="220085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Katalánská secese - Hlavní sál Paláce katalánské hudb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261" y="3214745"/>
            <a:ext cx="3763282" cy="258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ecese a počátek 20. století v módě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930" y="3396343"/>
            <a:ext cx="3576323" cy="232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2050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FUNKCIONALISMUS</a:t>
            </a:r>
            <a:endParaRPr lang="cs-CZ" dirty="0"/>
          </a:p>
        </p:txBody>
      </p:sp>
      <p:pic>
        <p:nvPicPr>
          <p:cNvPr id="5122" name="Picture 2" descr="Od baroka až po funkcionalismus. Výstava ve Winternitzově vile mapuje slavné vily na Praz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431" y="2776946"/>
            <a:ext cx="3524166" cy="2592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UNKCIONALISM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3072" y="2691324"/>
            <a:ext cx="3342646" cy="2504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unkcionalismu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514" y="2691324"/>
            <a:ext cx="3734918" cy="278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747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FUNKCIONALISMUS</a:t>
            </a:r>
            <a:endParaRPr lang="cs-CZ" dirty="0"/>
          </a:p>
        </p:txBody>
      </p:sp>
      <p:pic>
        <p:nvPicPr>
          <p:cNvPr id="6146" name="Picture 2" descr="Křeslo navrhl, stejně jako celou vilu, Mies van der Roh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469" y="2717074"/>
            <a:ext cx="3720908" cy="2470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Krásy z dob funkcionalismu: Brummelův dům v Plzn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4524" y="2717074"/>
            <a:ext cx="4663440" cy="310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96702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MÓDA</a:t>
            </a:r>
            <a:endParaRPr lang="cs-CZ" dirty="0"/>
          </a:p>
        </p:txBody>
      </p:sp>
      <p:pic>
        <p:nvPicPr>
          <p:cNvPr id="3074" name="Picture 2" descr="J.J. Clarke, Grafton Street Dublin, National Library of Irelan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583" y="2891246"/>
            <a:ext cx="2920746" cy="249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Výsledek obrázku pro fashion 189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764" y="2891246"/>
            <a:ext cx="2724984" cy="3117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itani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183" y="2638160"/>
            <a:ext cx="4141040" cy="3249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24729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MÓDA</a:t>
            </a:r>
            <a:endParaRPr lang="cs-CZ" dirty="0"/>
          </a:p>
        </p:txBody>
      </p:sp>
      <p:pic>
        <p:nvPicPr>
          <p:cNvPr id="4098" name="Picture 2" descr="#138 – #137 Dvacátá lét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218" y="2540046"/>
            <a:ext cx="571955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Móda: 20s (55 fotografií): gangster styl oblečení pro ženy, světlé retro éry XX století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735" y="2647995"/>
            <a:ext cx="3209925" cy="320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1802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HUDBA - MODERNISMUS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https://www.youtube.com/watch?v=phBThlPTBEg</a:t>
            </a:r>
          </a:p>
        </p:txBody>
      </p:sp>
    </p:spTree>
    <p:extLst>
      <p:ext uri="{BB962C8B-B14F-4D97-AF65-F5344CB8AC3E}">
        <p14:creationId xmlns:p14="http://schemas.microsoft.com/office/powerpoint/2010/main" val="2275616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HUDBA – BUGATTI STEP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https://www.youtube.com/watch?v=0elkSCTHecg</a:t>
            </a:r>
          </a:p>
        </p:txBody>
      </p:sp>
    </p:spTree>
    <p:extLst>
      <p:ext uri="{BB962C8B-B14F-4D97-AF65-F5344CB8AC3E}">
        <p14:creationId xmlns:p14="http://schemas.microsoft.com/office/powerpoint/2010/main" val="32126087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HUDBA – SWING, SWING, SWING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https://www.youtube.com/watch?v=62ZSQUyU00s&amp;list=PLF4noIcOSXnvuluLjMOCElbMUXTIzXxqc</a:t>
            </a:r>
          </a:p>
        </p:txBody>
      </p:sp>
    </p:spTree>
    <p:extLst>
      <p:ext uri="{BB962C8B-B14F-4D97-AF65-F5344CB8AC3E}">
        <p14:creationId xmlns:p14="http://schemas.microsoft.com/office/powerpoint/2010/main" val="4373726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29</TotalTime>
  <Words>36</Words>
  <Application>Microsoft Office PowerPoint</Application>
  <PresentationFormat>Širokoúhlá obrazovka</PresentationFormat>
  <Paragraphs>13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Garamond</vt:lpstr>
      <vt:lpstr>Organika</vt:lpstr>
      <vt:lpstr>ŽIVOT V PRVNÍ POLOVINĚ 20. STOLETÍ</vt:lpstr>
      <vt:lpstr>SECESE</vt:lpstr>
      <vt:lpstr>SECESE</vt:lpstr>
      <vt:lpstr>FUNKCIONALISMUS</vt:lpstr>
      <vt:lpstr>FUNKCIONALISMUS</vt:lpstr>
      <vt:lpstr>MÓDA</vt:lpstr>
      <vt:lpstr>MÓDA</vt:lpstr>
      <vt:lpstr>HUDBA - MODERNISMUS</vt:lpstr>
      <vt:lpstr>HUDBA – BUGATTI STEP</vt:lpstr>
      <vt:lpstr>HUDBA – SWING, SWING, SWING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ŽIVOT V PRVNÍ POLOVINĚ 20. STOLETÍ</dc:title>
  <dc:creator>BLAŽKOVÁ</dc:creator>
  <cp:lastModifiedBy>BLAŽKOVÁ</cp:lastModifiedBy>
  <cp:revision>3</cp:revision>
  <dcterms:created xsi:type="dcterms:W3CDTF">2024-09-10T08:41:20Z</dcterms:created>
  <dcterms:modified xsi:type="dcterms:W3CDTF">2024-09-10T09:10:58Z</dcterms:modified>
</cp:coreProperties>
</file>