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F8360C-2E9E-3828-CF99-51A5F1E7E5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B53EB1-2DA1-7A9B-8B92-EB8B8B053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FA5EF8-9098-E328-01B5-9411C13A1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711963-8A75-5AD9-DCF9-3EA32F285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8EECBF-EF1F-0307-4B21-82968271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310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C71484-8A93-40D0-3072-69DD9BCA8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2175B5-91F9-8B61-5B9D-3E29DFE1F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7E19FCA-99BD-2F09-D796-8E3A677EC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04D892-5899-B130-1E26-54BD2CEB5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FFBBD0-0ABD-8767-E7C2-69B440D87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437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A739BC-926D-8747-7F81-A2CBC10FB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DB5B364-A0A4-20FF-4638-203B31D4D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F834D2-CAD2-0722-37FF-3DB036B3A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C01492-E824-2E17-4670-CE5F84998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B1BB85-E501-D37B-2CA4-00E7D2B18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08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037620-0CD6-B550-3E8A-41302F4C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1A5DF35-C599-BE57-7F4D-FD4ADFAF0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563A9BB-BFE7-3537-C462-EB1A497E4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FB0E48E-BEB4-3CDE-9D24-9D2F7ABF4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9FB3F9D-3958-9FB0-6468-A8DBC9DA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8138E72-19C3-7A56-2D17-0FE1D8B49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43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BBC8EE-8813-53AA-3183-E2B9F93CE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35BE525-7E6E-C979-16CE-5DC41E29C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E0097E4-A1AE-CFF1-4B02-9AD7DD6AA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A95ABF5-ED6E-56C3-4F3B-983A3DEF94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9401FC9-A2D7-75F5-FA76-BBA12A322E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385BBD-433B-5D64-99E4-36A88893B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52905CA-6039-F337-85E1-2D1E82BC3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A6A23CB-0B27-E465-09C1-B33FA77F8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196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6F6392-AD95-831C-4B7C-0945DB80C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5789F4B-897A-E546-CAE8-9417F504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41C06FD-C1FD-683B-8090-B44846BD1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255C6D2-3A76-A79D-24F9-9CF2EA76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54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B7400F5-58F0-816F-5C94-A6581E504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81E2649-5E22-B721-6E25-D0D92FE5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74D5CBF-2BB5-1C43-70D7-FAAD97BD4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297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65BCA7-2BFD-F377-B4C0-D2D12CB59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2C7478B-3E4E-E0F6-3872-395D281CB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D904BA2-ADDA-44D1-96C1-DF9E2BE7B2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859311D-EC49-9C47-7B6A-DA38B7548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F28C497-92F4-7F8F-702E-DD4231D5C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2C86507-20C6-4D5A-384B-8FE9416D7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365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3A0F1A-EB44-D19C-6E56-EF195F92B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3BDFD26-6E0D-2AAB-E308-ABFC0A0CAA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377D970-27A9-37E7-60F1-B4BEED7AF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6ADB7DE-A8E0-2DB5-E75E-8FB06B6D3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3DD22A3-3A2F-9D2A-B375-122C1A054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55D0108-FE73-2F16-81C0-FF81DA6C2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61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3DACD6-815F-2C4F-0A1B-7023EAF4B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A2F8B2C-FC91-EB0C-34A9-52082D7C9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0C1AB6C-D7C2-01D6-8041-41838D67E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FDC9E2-A7B8-2143-A657-5288A39D8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64AF5E-0264-FCE3-56CF-114E8775C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449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51FC218-A1E2-A335-62B1-C6D31700E9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32F43D-0DBB-D705-C2EA-F993E97CA9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2DBE79-7578-2481-FA5F-48C8334E1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9093F7-895B-DC35-824D-C380183BD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DD5822-B24D-F45A-AE68-B6E6266CA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73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81B510E-F1EB-9114-EC6A-1B659CBA4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F3F002B-82B0-D48B-DBDF-E0E8A04A6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8A9639-06EF-1E65-342A-10993D7A71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0EFED-8ED9-4AAD-8E71-E368207A7E56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0A3435-D8DC-697C-2224-3CA0D75E6C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3A6D9D-0B9A-B416-C6EB-FF261B2D6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42942-5FE2-4F68-8AA7-1DDBCD72C3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371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32544" y="4016204"/>
            <a:ext cx="4326913" cy="1115074"/>
          </a:xfrm>
        </p:spPr>
        <p:txBody>
          <a:bodyPr>
            <a:noAutofit/>
          </a:bodyPr>
          <a:lstStyle/>
          <a:p>
            <a:r>
              <a:rPr lang="cs-CZ" dirty="0"/>
              <a:t>Část 4</a:t>
            </a:r>
          </a:p>
          <a:p>
            <a:r>
              <a:rPr lang="cs-CZ" dirty="0"/>
              <a:t>Prvky a anorganické sloučeniny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255876-1B2B-5697-E5BD-0A8C784FB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39" y="369000"/>
            <a:ext cx="4311242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3FBF9E9-644B-A177-5CAC-E28A9AE1A4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701" y="369000"/>
            <a:ext cx="440008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25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791782-49B6-0DD8-6972-44B1F5AFB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569" y="369000"/>
            <a:ext cx="430118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42D05A6-FBE6-16F7-2F66-7D96BA6EEE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66" b="14173"/>
          <a:stretch>
            <a:fillRect/>
          </a:stretch>
        </p:blipFill>
        <p:spPr>
          <a:xfrm>
            <a:off x="6635067" y="217470"/>
            <a:ext cx="3815041" cy="4572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A38CAE81-E4FA-6352-0D8D-3AF1ABC7B7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43" b="61622"/>
          <a:stretch>
            <a:fillRect/>
          </a:stretch>
        </p:blipFill>
        <p:spPr>
          <a:xfrm>
            <a:off x="6635067" y="4896511"/>
            <a:ext cx="3816000" cy="174401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208D9271-AA15-DA31-87AF-67B89BE6CE4E}"/>
              </a:ext>
            </a:extLst>
          </p:cNvPr>
          <p:cNvSpPr txBox="1"/>
          <p:nvPr/>
        </p:nvSpPr>
        <p:spPr>
          <a:xfrm>
            <a:off x="2600492" y="6304334"/>
            <a:ext cx="1415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4</a:t>
            </a:r>
          </a:p>
        </p:txBody>
      </p:sp>
    </p:spTree>
    <p:extLst>
      <p:ext uri="{BB962C8B-B14F-4D97-AF65-F5344CB8AC3E}">
        <p14:creationId xmlns:p14="http://schemas.microsoft.com/office/powerpoint/2010/main" val="40887057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</Words>
  <Application>Microsoft Office PowerPoint</Application>
  <PresentationFormat>Širokoúhlá obrazovka</PresentationFormat>
  <Paragraphs>5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</cp:revision>
  <dcterms:created xsi:type="dcterms:W3CDTF">2025-09-13T11:02:12Z</dcterms:created>
  <dcterms:modified xsi:type="dcterms:W3CDTF">2025-09-13T11:11:42Z</dcterms:modified>
</cp:coreProperties>
</file>