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44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FB2B77-6EAE-1763-79B2-37B984D8A5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F3BDCAD-7A07-6A8D-B43A-735FEA48CF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ADBFD14-D4D2-55B7-E36A-CD7D7C8FC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A46BCBD-938F-83DF-0B44-FB2C13EB4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13D446-223C-A16E-E081-171203295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9921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E7DB14-3815-1E3D-5FAC-6719C7412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6572DBA-B5E6-376B-4A6C-03C75A094D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D68446C-3957-EAF3-87F1-C06E43B38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0360BE2-3BBA-7D48-60EC-5E9064699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0212EB2-5838-A1AC-4AC4-3B9FE2090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618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661C8C-9392-742B-9C8C-5B4F6E612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EE39BC5-E4BF-F174-682F-229C76DD27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2B7839-AE4D-86EB-AB61-5A986730A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57DA19A-4923-4BB9-5E52-7542042A5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7591F0-6E3A-4EF6-FC55-E0562409A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193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531041-811F-881D-E6D6-0A53C3703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55E6115-9E61-1452-4A49-FABA1146F7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CD6A307-DD39-5EAD-C42C-48A4DA1135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C7BEC07-9FD5-B700-EB71-3E2CBF807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94E7631-84BD-18B0-93F5-2E98D2C24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F55E03A-49DA-774D-3860-961FBCFB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916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EEFB13-28CE-FC15-1137-4A5554D9F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42F5BE9-83F7-A1E2-CAC3-D3F4D54967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F5D3823-7B2B-EB87-C681-9B7ED5C646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C5B05D4-FBCB-1B85-CD16-D30FDC683B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ADF1501-D131-19E1-44D7-364CFF5459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E0DD18A3-15BB-0337-A3EF-9E8692841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8AF0B86-D39D-A8C3-5120-E9CA8817E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568C3184-EB41-5F9D-9CA4-1EE1F66AA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6415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EDB14E-4528-79E5-BBD9-2E55FAF19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43ED623-629F-6093-9F81-01641A49C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B5174D4-5479-C890-19D8-E4D7211C8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3AEE220-DA0A-06AA-2D52-463BBE678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9958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63CF53F-D9F8-931E-B40E-18D43DEAC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3426088-20AE-DD32-5B22-E9557CB74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7FE03DF-DE22-C65A-9D8A-B84BD29C3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954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21E217-557E-C456-459F-A41483A0B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85EECA-9EF7-CE8D-4284-EA242CB073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3490B23-9260-E39D-6AF3-CBBBF0DDC4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B8DA074-62DF-6D80-C6FB-8A3ED6160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24E5BE2-0A93-02CD-3331-476BCE601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C55D8C0-19D2-03EF-5FFB-256081B0F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5946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7CFDCA-35A6-3C2F-9E98-64D970036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317BED41-83E0-38F8-5F73-F5D3889B3E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B7DA42C-11D6-8B2A-E80E-DCD2501F14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C1840A2-0A2A-802C-7B7D-051D54972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88E4AE4-DB69-6F02-C364-75DABC1C4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55AC956-3C67-872C-E8BC-1BD9881D1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2236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F47D41-7104-C8FA-6ADB-8AE843CB3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7383C45-0C52-9290-DC98-10915EB56B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211845A-A7D8-DE1C-1AEF-1E248709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BF6E315-8F52-F322-736F-3D2C5E5A2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7ACAB55-AF95-9E40-94B5-CF618FBF0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6370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4414CF95-D9EA-AACC-A9E7-94C0B1CC5C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625397E-E32C-FDC8-2319-48972EC840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CA65286-6B70-B78B-B69F-75F31251A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C67ACBA-89D2-E73C-DF9C-FD62D3AD7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355FC1E-33CB-C748-00D2-9708216A4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212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53E9317-19F9-859F-8E73-A39004B25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671CFE6-9920-3AA1-4911-6AEB0A6605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08447A-E497-5824-89AA-180269606D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38966-218C-4601-B17F-29F3E7DE8071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0272919-F6FA-8ADB-86D0-AECA262756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7CC113-DA7A-9A46-BE9E-0CA42735D2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580C4-E59F-4BE5-B3D6-6D82A3B53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013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fyziky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03619" y="4158629"/>
            <a:ext cx="3384763" cy="1115074"/>
          </a:xfrm>
        </p:spPr>
        <p:txBody>
          <a:bodyPr>
            <a:noAutofit/>
          </a:bodyPr>
          <a:lstStyle/>
          <a:p>
            <a:r>
              <a:rPr lang="cs-CZ" dirty="0"/>
              <a:t>Část 7</a:t>
            </a:r>
          </a:p>
          <a:p>
            <a:r>
              <a:rPr lang="cs-CZ" dirty="0"/>
              <a:t>Elektřina a magnetismus I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DB5F31-C593-B0B6-2C35-2F55D7ADE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81" y="0"/>
            <a:ext cx="5113769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EDE63B5-2603-9852-A849-5E29D2385E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307" y="0"/>
            <a:ext cx="46506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7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91DA9A-E085-A163-EE13-FAE395C18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09" y="0"/>
            <a:ext cx="4501128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E4274CD-F1CA-50FC-431C-2DBCCE670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201" y="0"/>
            <a:ext cx="50084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996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0F11F1-4F45-D313-BD9B-1C7F5F0AF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36" y="0"/>
            <a:ext cx="4560078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E00EC56-F4BE-5DD4-4456-DC5DA9732F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371" y="0"/>
            <a:ext cx="49362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019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EADFA0-D06B-985F-63FC-2E7565A84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50" y="0"/>
            <a:ext cx="480011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B1579F9-BDE0-3BC0-F6C9-989962E87F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262" y="0"/>
            <a:ext cx="47590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187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9C54B4-99B5-E3D0-30EB-141DB6357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571" y="0"/>
            <a:ext cx="441720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B2C215F-FCAC-E4B4-AF52-D81624B0D5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388" y="0"/>
            <a:ext cx="45833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4403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AF6304-A92F-C59E-67AC-F056E43E9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37" y="0"/>
            <a:ext cx="4975460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F0BA72C-CD63-6230-6207-8BD9659A16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104" y="0"/>
            <a:ext cx="48926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252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223251-AD5C-2C84-EA35-4D05DB849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35" y="0"/>
            <a:ext cx="5119280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692411D-5455-A130-0301-63BC0C1C9B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867" y="0"/>
            <a:ext cx="44654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612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F96C3D-F153-C037-8477-C3680AEB51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86" y="0"/>
            <a:ext cx="5463702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659E51A-405A-9ADC-4792-899F8194B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791" y="0"/>
            <a:ext cx="6116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815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9CD52A-54CB-4A98-5A6B-11493D07BB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1" b="30670"/>
          <a:stretch>
            <a:fillRect/>
          </a:stretch>
        </p:blipFill>
        <p:spPr>
          <a:xfrm>
            <a:off x="1041273" y="1387221"/>
            <a:ext cx="6083427" cy="3689604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78F1A38D-F451-6F46-578F-8F8D4EC652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0"/>
          <a:stretch>
            <a:fillRect/>
          </a:stretch>
        </p:blipFill>
        <p:spPr bwMode="auto">
          <a:xfrm>
            <a:off x="9050414" y="3644573"/>
            <a:ext cx="1713990" cy="161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34182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15</Words>
  <Application>Microsoft Office PowerPoint</Application>
  <PresentationFormat>Širokoúhlá obrazovka</PresentationFormat>
  <Paragraphs>4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3</cp:revision>
  <dcterms:created xsi:type="dcterms:W3CDTF">2025-07-13T09:16:18Z</dcterms:created>
  <dcterms:modified xsi:type="dcterms:W3CDTF">2025-07-13T11:49:07Z</dcterms:modified>
</cp:coreProperties>
</file>