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9" name="Podnadpis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28" name="Nadpis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cs-CZ" smtClean="0"/>
              <a:t>Klepnutím lze upravit styl předlohy nadpisů.</a:t>
            </a:r>
            <a:endParaRPr kumimoji="0" lang="en-US"/>
          </a:p>
        </p:txBody>
      </p:sp>
      <p:cxnSp>
        <p:nvCxnSpPr>
          <p:cNvPr id="8" name="Přímá spojovací čára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Přímá spojovací čára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Elipsa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Zástupný symbol pro datum 14"/>
          <p:cNvSpPr>
            <a:spLocks noGrp="1"/>
          </p:cNvSpPr>
          <p:nvPr>
            <p:ph type="dt" sz="half" idx="10"/>
          </p:nvPr>
        </p:nvSpPr>
        <p:spPr/>
        <p:txBody>
          <a:bodyPr/>
          <a:lstStyle/>
          <a:p>
            <a:fld id="{CA3B2483-9D1E-4BE7-BF1E-7F7BD3A9963A}" type="datetimeFigureOut">
              <a:rPr lang="cs-CZ" smtClean="0"/>
              <a:t>19.2.2020</a:t>
            </a:fld>
            <a:endParaRPr lang="cs-CZ"/>
          </a:p>
        </p:txBody>
      </p:sp>
      <p:sp>
        <p:nvSpPr>
          <p:cNvPr id="16" name="Zástupný symbol pro číslo snímku 15"/>
          <p:cNvSpPr>
            <a:spLocks noGrp="1"/>
          </p:cNvSpPr>
          <p:nvPr>
            <p:ph type="sldNum" sz="quarter" idx="11"/>
          </p:nvPr>
        </p:nvSpPr>
        <p:spPr/>
        <p:txBody>
          <a:bodyPr/>
          <a:lstStyle/>
          <a:p>
            <a:fld id="{8E75D1DC-54D3-4D1E-ADB9-7051A9DBCD16}" type="slidenum">
              <a:rPr lang="cs-CZ" smtClean="0"/>
              <a:t>‹#›</a:t>
            </a:fld>
            <a:endParaRPr lang="cs-CZ"/>
          </a:p>
        </p:txBody>
      </p:sp>
      <p:sp>
        <p:nvSpPr>
          <p:cNvPr id="17" name="Zástupný symbol pro zápatí 16"/>
          <p:cNvSpPr>
            <a:spLocks noGrp="1"/>
          </p:cNvSpPr>
          <p:nvPr>
            <p:ph type="ftr" sz="quarter" idx="12"/>
          </p:nvPr>
        </p:nvSpPr>
        <p:spPr/>
        <p:txBody>
          <a:bodyPr/>
          <a:lstStyle/>
          <a:p>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9" name="Zástupný symbol pro obsah 8"/>
          <p:cNvSpPr>
            <a:spLocks noGrp="1"/>
          </p:cNvSpPr>
          <p:nvPr>
            <p:ph idx="1"/>
          </p:nvPr>
        </p:nvSpPr>
        <p:spPr>
          <a:xfrm>
            <a:off x="457200" y="1524000"/>
            <a:ext cx="8229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4" name="Zástupný symbol pro datum 13"/>
          <p:cNvSpPr>
            <a:spLocks noGrp="1"/>
          </p:cNvSpPr>
          <p:nvPr>
            <p:ph type="dt" sz="half" idx="14"/>
          </p:nvPr>
        </p:nvSpPr>
        <p:spPr/>
        <p:txBody>
          <a:bodyPr/>
          <a:lstStyle/>
          <a:p>
            <a:fld id="{CA3B2483-9D1E-4BE7-BF1E-7F7BD3A9963A}" type="datetimeFigureOut">
              <a:rPr lang="cs-CZ" smtClean="0"/>
              <a:t>19.2.2020</a:t>
            </a:fld>
            <a:endParaRPr lang="cs-CZ"/>
          </a:p>
        </p:txBody>
      </p:sp>
      <p:sp>
        <p:nvSpPr>
          <p:cNvPr id="15" name="Zástupný symbol pro číslo snímku 14"/>
          <p:cNvSpPr>
            <a:spLocks noGrp="1"/>
          </p:cNvSpPr>
          <p:nvPr>
            <p:ph type="sldNum" sz="quarter" idx="15"/>
          </p:nvPr>
        </p:nvSpPr>
        <p:spPr/>
        <p:txBody>
          <a:bodyPr/>
          <a:lstStyle>
            <a:lvl1pPr algn="ctr">
              <a:defRPr/>
            </a:lvl1pPr>
          </a:lstStyle>
          <a:p>
            <a:fld id="{8E75D1DC-54D3-4D1E-ADB9-7051A9DBCD16}" type="slidenum">
              <a:rPr lang="cs-CZ" smtClean="0"/>
              <a:t>‹#›</a:t>
            </a:fld>
            <a:endParaRPr lang="cs-CZ"/>
          </a:p>
        </p:txBody>
      </p:sp>
      <p:sp>
        <p:nvSpPr>
          <p:cNvPr id="16" name="Zástupný symbol pro zápatí 15"/>
          <p:cNvSpPr>
            <a:spLocks noGrp="1"/>
          </p:cNvSpPr>
          <p:nvPr>
            <p:ph type="ftr" sz="quarter" idx="16"/>
          </p:nvPr>
        </p:nvSpPr>
        <p:spPr/>
        <p:txBody>
          <a:bodyPr/>
          <a:lstStyle/>
          <a:p>
            <a:endParaRPr lang="cs-CZ"/>
          </a:p>
        </p:txBody>
      </p:sp>
      <p:sp>
        <p:nvSpPr>
          <p:cNvPr id="17" name="Nadpis 16"/>
          <p:cNvSpPr>
            <a:spLocks noGrp="1"/>
          </p:cNvSpPr>
          <p:nvPr>
            <p:ph type="title"/>
          </p:nvPr>
        </p:nvSpPr>
        <p:spPr/>
        <p:txBody>
          <a:bodyPr rtlCol="0" anchor="b" anchorCtr="0"/>
          <a:lstStyle/>
          <a:p>
            <a:r>
              <a:rPr kumimoji="0" lang="cs-CZ" smtClean="0"/>
              <a:t>Klepnutím lze upravit styl předlohy nadpisů.</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fld id="{CA3B2483-9D1E-4BE7-BF1E-7F7BD3A9963A}" type="datetimeFigureOut">
              <a:rPr lang="cs-CZ" smtClean="0"/>
              <a:t>19.2.2020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E75D1DC-54D3-4D1E-ADB9-7051A9DBCD16}" type="slidenum">
              <a:rPr lang="cs-CZ" smtClean="0"/>
              <a:t>‹#›</a:t>
            </a:fld>
            <a:endParaRPr lang="cs-CZ"/>
          </a:p>
        </p:txBody>
      </p:sp>
      <p:sp>
        <p:nvSpPr>
          <p:cNvPr id="2" name="Nadpis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cxnSp>
        <p:nvCxnSpPr>
          <p:cNvPr id="7" name="Přímá spojovací čára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5" name="Zástupný symbol pro datum 4"/>
          <p:cNvSpPr>
            <a:spLocks noGrp="1"/>
          </p:cNvSpPr>
          <p:nvPr>
            <p:ph type="dt" sz="half" idx="10"/>
          </p:nvPr>
        </p:nvSpPr>
        <p:spPr/>
        <p:txBody>
          <a:bodyPr/>
          <a:lstStyle/>
          <a:p>
            <a:fld id="{CA3B2483-9D1E-4BE7-BF1E-7F7BD3A9963A}" type="datetimeFigureOut">
              <a:rPr lang="cs-CZ" smtClean="0"/>
              <a:t>19.2.2020</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E75D1DC-54D3-4D1E-ADB9-7051A9DBCD16}" type="slidenum">
              <a:rPr lang="cs-CZ" smtClean="0"/>
              <a:t>‹#›</a:t>
            </a:fld>
            <a:endParaRPr lang="cs-CZ"/>
          </a:p>
        </p:txBody>
      </p:sp>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11" name="Zástupný symbol pro obsah 10"/>
          <p:cNvSpPr>
            <a:spLocks noGrp="1"/>
          </p:cNvSpPr>
          <p:nvPr>
            <p:ph sz="half" idx="1"/>
          </p:nvPr>
        </p:nvSpPr>
        <p:spPr>
          <a:xfrm>
            <a:off x="457200" y="1524000"/>
            <a:ext cx="4059936"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524000"/>
            <a:ext cx="4059936"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9" name="Zástupný symbol pro číslo snímku 8"/>
          <p:cNvSpPr>
            <a:spLocks noGrp="1"/>
          </p:cNvSpPr>
          <p:nvPr>
            <p:ph type="sldNum" sz="quarter" idx="12"/>
          </p:nvPr>
        </p:nvSpPr>
        <p:spPr/>
        <p:txBody>
          <a:bodyPr/>
          <a:lstStyle/>
          <a:p>
            <a:fld id="{8E75D1DC-54D3-4D1E-ADB9-7051A9DBCD16}" type="slidenum">
              <a:rPr lang="cs-CZ" smtClean="0"/>
              <a:t>‹#›</a:t>
            </a:fld>
            <a:endParaRPr lang="cs-CZ"/>
          </a:p>
        </p:txBody>
      </p:sp>
      <p:sp>
        <p:nvSpPr>
          <p:cNvPr id="8" name="Zástupný symbol pro zápatí 7"/>
          <p:cNvSpPr>
            <a:spLocks noGrp="1"/>
          </p:cNvSpPr>
          <p:nvPr>
            <p:ph type="ftr" sz="quarter" idx="11"/>
          </p:nvPr>
        </p:nvSpPr>
        <p:spPr/>
        <p:txBody>
          <a:bodyPr/>
          <a:lstStyle/>
          <a:p>
            <a:endParaRPr lang="cs-CZ"/>
          </a:p>
        </p:txBody>
      </p:sp>
      <p:sp>
        <p:nvSpPr>
          <p:cNvPr id="7" name="Zástupný symbol pro datum 6"/>
          <p:cNvSpPr>
            <a:spLocks noGrp="1"/>
          </p:cNvSpPr>
          <p:nvPr>
            <p:ph type="dt" sz="half" idx="10"/>
          </p:nvPr>
        </p:nvSpPr>
        <p:spPr/>
        <p:txBody>
          <a:bodyPr/>
          <a:lstStyle/>
          <a:p>
            <a:fld id="{CA3B2483-9D1E-4BE7-BF1E-7F7BD3A9963A}" type="datetimeFigureOut">
              <a:rPr lang="cs-CZ" smtClean="0"/>
              <a:t>19.2.2020</a:t>
            </a:fld>
            <a:endParaRPr lang="cs-CZ"/>
          </a:p>
        </p:txBody>
      </p:sp>
      <p:sp>
        <p:nvSpPr>
          <p:cNvPr id="3" name="Zástupný symbol pro text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32" name="Zástupný symbol pro obsah 31"/>
          <p:cNvSpPr>
            <a:spLocks noGrp="1"/>
          </p:cNvSpPr>
          <p:nvPr>
            <p:ph sz="half" idx="2"/>
          </p:nvPr>
        </p:nvSpPr>
        <p:spPr>
          <a:xfrm>
            <a:off x="457200" y="2201896"/>
            <a:ext cx="4038600" cy="3913632"/>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34" name="Zástupný symbol pro obsah 33"/>
          <p:cNvSpPr>
            <a:spLocks noGrp="1"/>
          </p:cNvSpPr>
          <p:nvPr>
            <p:ph sz="quarter" idx="4"/>
          </p:nvPr>
        </p:nvSpPr>
        <p:spPr>
          <a:xfrm>
            <a:off x="4649788" y="2201896"/>
            <a:ext cx="4038600" cy="3913632"/>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 name="Nadpis 1"/>
          <p:cNvSpPr>
            <a:spLocks noGrp="1"/>
          </p:cNvSpPr>
          <p:nvPr>
            <p:ph type="title"/>
          </p:nvPr>
        </p:nvSpPr>
        <p:spPr>
          <a:xfrm>
            <a:off x="457200" y="155448"/>
            <a:ext cx="8229600" cy="1143000"/>
          </a:xfrm>
        </p:spPr>
        <p:txBody>
          <a:bodyPr anchor="b" anchorCtr="0"/>
          <a:lstStyle>
            <a:lvl1pPr>
              <a:defRPr/>
            </a:lvl1pPr>
          </a:lstStyle>
          <a:p>
            <a:r>
              <a:rPr kumimoji="0" lang="cs-CZ" smtClean="0"/>
              <a:t>Klepnutím lze upravit styl předlohy nadpisů.</a:t>
            </a:r>
            <a:endParaRPr kumimoji="0" lang="en-US"/>
          </a:p>
        </p:txBody>
      </p:sp>
      <p:sp>
        <p:nvSpPr>
          <p:cNvPr id="12" name="Zástupný symbol pro text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cxnSp>
        <p:nvCxnSpPr>
          <p:cNvPr id="10" name="Přímá spojovací čára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Přímá spojovací čára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CA3B2483-9D1E-4BE7-BF1E-7F7BD3A9963A}" type="datetimeFigureOut">
              <a:rPr lang="cs-CZ" smtClean="0"/>
              <a:t>19.2.2020</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8E75D1DC-54D3-4D1E-ADB9-7051A9DBCD16}" type="slidenum">
              <a:rPr lang="cs-CZ" smtClean="0"/>
              <a:t>‹#›</a:t>
            </a:fld>
            <a:endParaRPr lang="cs-CZ"/>
          </a:p>
        </p:txBody>
      </p:sp>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A3B2483-9D1E-4BE7-BF1E-7F7BD3A9963A}" type="datetimeFigureOut">
              <a:rPr lang="cs-CZ" smtClean="0"/>
              <a:t>19.2.2020</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8E75D1DC-54D3-4D1E-ADB9-7051A9DBCD16}"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9" name="Zástupný symbol pro obsah 28"/>
          <p:cNvSpPr>
            <a:spLocks noGrp="1"/>
          </p:cNvSpPr>
          <p:nvPr>
            <p:ph sz="quarter" idx="1"/>
          </p:nvPr>
        </p:nvSpPr>
        <p:spPr>
          <a:xfrm>
            <a:off x="457200" y="457200"/>
            <a:ext cx="6248400" cy="5715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3" name="Zástupný symbol pro text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31" name="Nadpis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cs-CZ" smtClean="0"/>
              <a:t>Klepnutím lze upravit styl předlohy nadpisů.</a:t>
            </a:r>
            <a:endParaRPr kumimoji="0" lang="en-US"/>
          </a:p>
        </p:txBody>
      </p:sp>
      <p:sp>
        <p:nvSpPr>
          <p:cNvPr id="8" name="Zástupný symbol pro datum 7"/>
          <p:cNvSpPr>
            <a:spLocks noGrp="1"/>
          </p:cNvSpPr>
          <p:nvPr>
            <p:ph type="dt" sz="half" idx="14"/>
          </p:nvPr>
        </p:nvSpPr>
        <p:spPr/>
        <p:txBody>
          <a:bodyPr/>
          <a:lstStyle/>
          <a:p>
            <a:fld id="{CA3B2483-9D1E-4BE7-BF1E-7F7BD3A9963A}" type="datetimeFigureOut">
              <a:rPr lang="cs-CZ" smtClean="0"/>
              <a:t>19.2.2020</a:t>
            </a:fld>
            <a:endParaRPr lang="cs-CZ"/>
          </a:p>
        </p:txBody>
      </p:sp>
      <p:sp>
        <p:nvSpPr>
          <p:cNvPr id="9" name="Zástupný symbol pro číslo snímku 8"/>
          <p:cNvSpPr>
            <a:spLocks noGrp="1"/>
          </p:cNvSpPr>
          <p:nvPr>
            <p:ph type="sldNum" sz="quarter" idx="15"/>
          </p:nvPr>
        </p:nvSpPr>
        <p:spPr/>
        <p:txBody>
          <a:bodyPr/>
          <a:lstStyle/>
          <a:p>
            <a:fld id="{8E75D1DC-54D3-4D1E-ADB9-7051A9DBCD16}" type="slidenum">
              <a:rPr lang="cs-CZ" smtClean="0"/>
              <a:t>‹#›</a:t>
            </a:fld>
            <a:endParaRPr lang="cs-CZ"/>
          </a:p>
        </p:txBody>
      </p:sp>
      <p:sp>
        <p:nvSpPr>
          <p:cNvPr id="10" name="Zástupný symbol pro zápatí 9"/>
          <p:cNvSpPr>
            <a:spLocks noGrp="1"/>
          </p:cNvSpPr>
          <p:nvPr>
            <p:ph type="ftr" sz="quarter" idx="16"/>
          </p:nvPr>
        </p:nvSpPr>
        <p:spPr/>
        <p:txBody>
          <a:bodyPr/>
          <a:lstStyle/>
          <a:p>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cs-CZ" smtClean="0"/>
              <a:t>Klepnutím na ikonu přidáte obrázek.</a:t>
            </a:r>
            <a:endParaRPr kumimoji="0" lang="en-US"/>
          </a:p>
        </p:txBody>
      </p:sp>
      <p:sp>
        <p:nvSpPr>
          <p:cNvPr id="4" name="Zástupný symbol pro text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8" name="Zástupný symbol pro datum 7"/>
          <p:cNvSpPr>
            <a:spLocks noGrp="1"/>
          </p:cNvSpPr>
          <p:nvPr>
            <p:ph type="dt" sz="half" idx="10"/>
          </p:nvPr>
        </p:nvSpPr>
        <p:spPr/>
        <p:txBody>
          <a:bodyPr/>
          <a:lstStyle/>
          <a:p>
            <a:fld id="{CA3B2483-9D1E-4BE7-BF1E-7F7BD3A9963A}" type="datetimeFigureOut">
              <a:rPr lang="cs-CZ" smtClean="0"/>
              <a:t>19.2.2020</a:t>
            </a:fld>
            <a:endParaRPr lang="cs-CZ"/>
          </a:p>
        </p:txBody>
      </p:sp>
      <p:sp>
        <p:nvSpPr>
          <p:cNvPr id="9" name="Zástupný symbol pro číslo snímku 8"/>
          <p:cNvSpPr>
            <a:spLocks noGrp="1"/>
          </p:cNvSpPr>
          <p:nvPr>
            <p:ph type="sldNum" sz="quarter" idx="11"/>
          </p:nvPr>
        </p:nvSpPr>
        <p:spPr/>
        <p:txBody>
          <a:bodyPr/>
          <a:lstStyle/>
          <a:p>
            <a:fld id="{8E75D1DC-54D3-4D1E-ADB9-7051A9DBCD16}" type="slidenum">
              <a:rPr lang="cs-CZ" smtClean="0"/>
              <a:t>‹#›</a:t>
            </a:fld>
            <a:endParaRPr lang="cs-CZ"/>
          </a:p>
        </p:txBody>
      </p:sp>
      <p:sp>
        <p:nvSpPr>
          <p:cNvPr id="10" name="Zástupný symbol pro zápatí 9"/>
          <p:cNvSpPr>
            <a:spLocks noGrp="1"/>
          </p:cNvSpPr>
          <p:nvPr>
            <p:ph type="ftr" sz="quarter" idx="12"/>
          </p:nvPr>
        </p:nvSpPr>
        <p:spPr/>
        <p:txBody>
          <a:bodyPr/>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CA3B2483-9D1E-4BE7-BF1E-7F7BD3A9963A}" type="datetimeFigureOut">
              <a:rPr lang="cs-CZ" smtClean="0"/>
              <a:t>19.2.2020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E75D1DC-54D3-4D1E-ADB9-7051A9DBCD16}"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CA3B2483-9D1E-4BE7-BF1E-7F7BD3A9963A}" type="datetimeFigureOut">
              <a:rPr lang="cs-CZ" smtClean="0"/>
              <a:t>19.2.2020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E75D1DC-54D3-4D1E-ADB9-7051A9DBCD16}"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Zástupný symbol pro text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CA3B2483-9D1E-4BE7-BF1E-7F7BD3A9963A}" type="datetimeFigureOut">
              <a:rPr lang="cs-CZ" smtClean="0"/>
              <a:t>19.2.2020</a:t>
            </a:fld>
            <a:endParaRPr lang="cs-CZ"/>
          </a:p>
        </p:txBody>
      </p:sp>
      <p:sp>
        <p:nvSpPr>
          <p:cNvPr id="10" name="Zástupný symbol pro zápatí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cs-CZ"/>
          </a:p>
        </p:txBody>
      </p:sp>
      <p:sp>
        <p:nvSpPr>
          <p:cNvPr id="22" name="Zástupný symbol pro číslo snímku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8E75D1DC-54D3-4D1E-ADB9-7051A9DBCD16}" type="slidenum">
              <a:rPr lang="cs-CZ" smtClean="0"/>
              <a:t>‹#›</a:t>
            </a:fld>
            <a:endParaRPr lang="cs-CZ"/>
          </a:p>
        </p:txBody>
      </p:sp>
      <p:sp>
        <p:nvSpPr>
          <p:cNvPr id="5" name="Zástupný symbol pro nadpis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cs-CZ" smtClean="0"/>
              <a:t>Klepnutím lze upravit styl předlohy nadpisů.</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p:txBody>
          <a:bodyPr/>
          <a:lstStyle/>
          <a:p>
            <a:endParaRPr lang="cs-CZ"/>
          </a:p>
        </p:txBody>
      </p:sp>
      <p:sp>
        <p:nvSpPr>
          <p:cNvPr id="2" name="Nadpis 1"/>
          <p:cNvSpPr>
            <a:spLocks noGrp="1"/>
          </p:cNvSpPr>
          <p:nvPr>
            <p:ph type="ctrTitle"/>
          </p:nvPr>
        </p:nvSpPr>
        <p:spPr/>
        <p:txBody>
          <a:bodyPr/>
          <a:lstStyle/>
          <a:p>
            <a:r>
              <a:rPr lang="cs-CZ" dirty="0" smtClean="0"/>
              <a:t>PSANÍ VELKÝCH PÍSMEN</a:t>
            </a:r>
            <a:endParaRPr lang="cs-CZ"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lnSpcReduction="10000"/>
          </a:bodyPr>
          <a:lstStyle/>
          <a:p>
            <a:r>
              <a:rPr lang="cs-CZ" b="1" dirty="0" smtClean="0"/>
              <a:t>NA ZAČÁTKU VĚTNÝCH CELKŮ</a:t>
            </a:r>
          </a:p>
          <a:p>
            <a:pPr>
              <a:buNone/>
            </a:pPr>
            <a:r>
              <a:rPr lang="cs-CZ" dirty="0" smtClean="0"/>
              <a:t> -</a:t>
            </a:r>
            <a:r>
              <a:rPr lang="cs-CZ" i="1" dirty="0" smtClean="0"/>
              <a:t>Kde domov můj, kde domov můj?</a:t>
            </a:r>
          </a:p>
          <a:p>
            <a:pPr>
              <a:buNone/>
            </a:pPr>
            <a:endParaRPr lang="cs-CZ" i="1" dirty="0" smtClean="0"/>
          </a:p>
          <a:p>
            <a:r>
              <a:rPr lang="cs-CZ" b="1" dirty="0" smtClean="0"/>
              <a:t>PO DVOJTEČCE, KTERÁ UVOZUJE PŘÍMOU ŘEČ</a:t>
            </a:r>
          </a:p>
          <a:p>
            <a:pPr>
              <a:buFontTx/>
              <a:buChar char="-"/>
            </a:pPr>
            <a:r>
              <a:rPr lang="cs-CZ" i="1" dirty="0" smtClean="0"/>
              <a:t>Řekla: „Tvé vypravování, stařenko, bylo mi velmi milé, nevíš ani, jak jsem ti za ně vděčna.“</a:t>
            </a:r>
          </a:p>
          <a:p>
            <a:pPr>
              <a:buFontTx/>
              <a:buChar char="-"/>
            </a:pPr>
            <a:endParaRPr lang="cs-CZ" i="1" dirty="0" smtClean="0"/>
          </a:p>
          <a:p>
            <a:r>
              <a:rPr lang="cs-CZ" b="1" cap="all" dirty="0" smtClean="0"/>
              <a:t>Je – li výraz, věta nebo souvětí uváděno uvnitř jiné věty jako citát či heslo</a:t>
            </a:r>
          </a:p>
          <a:p>
            <a:pPr>
              <a:buNone/>
            </a:pPr>
            <a:r>
              <a:rPr lang="cs-CZ" i="1" dirty="0" smtClean="0"/>
              <a:t>- Heslo Pravda vítězí pochází již z doby krále Jiřího z Poděbrad.</a:t>
            </a:r>
          </a:p>
          <a:p>
            <a:pPr>
              <a:buFontTx/>
              <a:buChar char="-"/>
            </a:pPr>
            <a:endParaRPr lang="cs-CZ" dirty="0" smtClean="0"/>
          </a:p>
          <a:p>
            <a:pPr>
              <a:buFontTx/>
              <a:buChar char="-"/>
            </a:pPr>
            <a:endParaRPr lang="cs-CZ" dirty="0"/>
          </a:p>
        </p:txBody>
      </p:sp>
      <p:sp>
        <p:nvSpPr>
          <p:cNvPr id="3" name="Nadpis 2"/>
          <p:cNvSpPr>
            <a:spLocks noGrp="1"/>
          </p:cNvSpPr>
          <p:nvPr>
            <p:ph type="title"/>
          </p:nvPr>
        </p:nvSpPr>
        <p:spPr/>
        <p:txBody>
          <a:bodyPr/>
          <a:lstStyle/>
          <a:p>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a:buNone/>
            </a:pPr>
            <a:r>
              <a:rPr lang="cs-CZ" dirty="0" smtClean="0"/>
              <a:t>- </a:t>
            </a:r>
            <a:r>
              <a:rPr lang="cs-CZ" i="1" dirty="0" smtClean="0"/>
              <a:t>Bůh, Pán Bůh, Hospodin, Jahve, Jehova, Pán, Stvořitel, Všemohoucí, Nejvyšší, Otec nebeský, Syn boží (Boží), Ježíš Kristus, Mesiáš, Spasitel, Vykupitel, Syn člověka, Ukřižovaný, Nejsvětější Trojice, Panna Maria, Bohorodička, Buddha, Alláh, Prorok, Písmo svaté, Bible, Starý a Nový zákon, chrám Páně, modlitba Otčenáš, Vánoce, Velikonoce</a:t>
            </a:r>
          </a:p>
          <a:p>
            <a:pPr>
              <a:buNone/>
            </a:pPr>
            <a:r>
              <a:rPr lang="cs-CZ" dirty="0" smtClean="0"/>
              <a:t>- Podle vyjádření náboženské úcty můžeme psát </a:t>
            </a:r>
            <a:r>
              <a:rPr lang="cs-CZ" i="1" dirty="0" smtClean="0"/>
              <a:t>boží i Boží nebo bible i Bible</a:t>
            </a:r>
            <a:endParaRPr lang="cs-CZ" i="1" dirty="0"/>
          </a:p>
        </p:txBody>
      </p:sp>
      <p:sp>
        <p:nvSpPr>
          <p:cNvPr id="3" name="Nadpis 2"/>
          <p:cNvSpPr>
            <a:spLocks noGrp="1"/>
          </p:cNvSpPr>
          <p:nvPr>
            <p:ph type="title"/>
          </p:nvPr>
        </p:nvSpPr>
        <p:spPr/>
        <p:txBody>
          <a:bodyPr>
            <a:normAutofit fontScale="90000"/>
          </a:bodyPr>
          <a:lstStyle/>
          <a:p>
            <a:r>
              <a:rPr lang="cs-CZ" b="1" dirty="0" smtClean="0"/>
              <a:t>VE JMÉNECH A NÁZVECH Z OBLASTI NÁBOŽENSKÉ</a:t>
            </a:r>
            <a:endParaRPr lang="cs-CZ"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i="1" dirty="0" smtClean="0"/>
              <a:t>Svatý otec, Jeho Svatost, Jeho Excelence pan velvyslanec, Jeho Eminence František kardinál Tomášek, Jeho Magnificence rektor Univerzity Karlovy, Mistr Max </a:t>
            </a:r>
            <a:r>
              <a:rPr lang="cs-CZ" i="1" dirty="0" err="1" smtClean="0"/>
              <a:t>Švabinský</a:t>
            </a:r>
            <a:r>
              <a:rPr lang="cs-CZ" i="1" dirty="0" smtClean="0"/>
              <a:t>, Mistr Jan Hus, opat </a:t>
            </a:r>
            <a:r>
              <a:rPr lang="cs-CZ" i="1" dirty="0" err="1" smtClean="0"/>
              <a:t>Břevnovského</a:t>
            </a:r>
            <a:r>
              <a:rPr lang="cs-CZ" i="1" dirty="0" smtClean="0"/>
              <a:t> kláštera</a:t>
            </a:r>
            <a:endParaRPr lang="cs-CZ" i="1" dirty="0"/>
          </a:p>
        </p:txBody>
      </p:sp>
      <p:sp>
        <p:nvSpPr>
          <p:cNvPr id="3" name="Nadpis 2"/>
          <p:cNvSpPr>
            <a:spLocks noGrp="1"/>
          </p:cNvSpPr>
          <p:nvPr>
            <p:ph type="title"/>
          </p:nvPr>
        </p:nvSpPr>
        <p:spPr/>
        <p:txBody>
          <a:bodyPr/>
          <a:lstStyle/>
          <a:p>
            <a:r>
              <a:rPr lang="cs-CZ" b="1" dirty="0" smtClean="0"/>
              <a:t>TITULY HISTORICKÉ POVAHY</a:t>
            </a:r>
            <a:endParaRPr lang="cs-CZ"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92500" lnSpcReduction="20000"/>
          </a:bodyPr>
          <a:lstStyle/>
          <a:p>
            <a:r>
              <a:rPr lang="cs-CZ" b="1" dirty="0" smtClean="0"/>
              <a:t>NÁZVY KNIH, ČASOPISŮ A UMĚLECKÝCH DĚL</a:t>
            </a:r>
          </a:p>
          <a:p>
            <a:pPr>
              <a:buFontTx/>
              <a:buChar char="-"/>
            </a:pPr>
            <a:r>
              <a:rPr lang="cs-CZ" i="1" dirty="0" smtClean="0"/>
              <a:t>Kytice, Babička, Bylo nás pět, Jih proti Severu, Mladý svět, Právo lidu, Erbenova Kytice</a:t>
            </a:r>
          </a:p>
          <a:p>
            <a:pPr>
              <a:buFontTx/>
              <a:buChar char="-"/>
            </a:pPr>
            <a:endParaRPr lang="cs-CZ" i="1" dirty="0" smtClean="0"/>
          </a:p>
          <a:p>
            <a:r>
              <a:rPr lang="cs-CZ" b="1" cap="all" dirty="0" smtClean="0"/>
              <a:t>Názvy jedinečných pohádkových a nadpřirozených postav</a:t>
            </a:r>
          </a:p>
          <a:p>
            <a:pPr>
              <a:buFontTx/>
              <a:buChar char="-"/>
            </a:pPr>
            <a:r>
              <a:rPr lang="cs-CZ" i="1" dirty="0" smtClean="0"/>
              <a:t>Sněhurka, Paleček, Šípková Růženka, Krakonoš x vodník, rusalka, víla, čert, trpaslík</a:t>
            </a:r>
          </a:p>
          <a:p>
            <a:pPr>
              <a:buFontTx/>
              <a:buChar char="-"/>
            </a:pPr>
            <a:endParaRPr lang="cs-CZ" i="1" dirty="0" smtClean="0"/>
          </a:p>
          <a:p>
            <a:r>
              <a:rPr lang="cs-CZ" b="1" cap="all" dirty="0" smtClean="0"/>
              <a:t>Přídavná jména odvozená od příjmení, křestních jmen a vlastních jmen zvířat</a:t>
            </a:r>
          </a:p>
          <a:p>
            <a:pPr>
              <a:buNone/>
            </a:pPr>
            <a:r>
              <a:rPr lang="cs-CZ" b="1" dirty="0" smtClean="0"/>
              <a:t>- </a:t>
            </a:r>
            <a:r>
              <a:rPr lang="cs-CZ" b="1" i="1" dirty="0" smtClean="0"/>
              <a:t>Masarykův, Nerudův, </a:t>
            </a:r>
            <a:r>
              <a:rPr lang="cs-CZ" b="1" i="1" dirty="0" err="1" smtClean="0"/>
              <a:t>Alíkův</a:t>
            </a:r>
            <a:r>
              <a:rPr lang="cs-CZ" b="1" i="1" dirty="0" smtClean="0"/>
              <a:t>, Petrův</a:t>
            </a:r>
            <a:endParaRPr lang="cs-CZ" b="1" i="1" dirty="0"/>
          </a:p>
        </p:txBody>
      </p:sp>
      <p:sp>
        <p:nvSpPr>
          <p:cNvPr id="3" name="Nadpis 2"/>
          <p:cNvSpPr>
            <a:spLocks noGrp="1"/>
          </p:cNvSpPr>
          <p:nvPr>
            <p:ph type="title"/>
          </p:nvPr>
        </p:nvSpPr>
        <p:spPr/>
        <p:txBody>
          <a:bodyPr/>
          <a:lstStyle/>
          <a:p>
            <a:endParaRPr lang="cs-C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fontScale="85000" lnSpcReduction="10000"/>
          </a:bodyPr>
          <a:lstStyle/>
          <a:p>
            <a:r>
              <a:rPr lang="cs-CZ" b="1" dirty="0" smtClean="0"/>
              <a:t>NÁZVY JEDINEČNÝCH VEŘEJNÝCH INSTITUCÍ</a:t>
            </a:r>
          </a:p>
          <a:p>
            <a:pPr>
              <a:buFontTx/>
              <a:buChar char="-"/>
            </a:pPr>
            <a:r>
              <a:rPr lang="cs-CZ" i="1" dirty="0" smtClean="0"/>
              <a:t>Kancelář prezidenta republiky, Česká národní rada, </a:t>
            </a:r>
            <a:r>
              <a:rPr lang="cs-CZ" i="1" dirty="0" smtClean="0"/>
              <a:t>městský </a:t>
            </a:r>
            <a:r>
              <a:rPr lang="cs-CZ" i="1" dirty="0" smtClean="0"/>
              <a:t>úřad v Písku, </a:t>
            </a:r>
            <a:r>
              <a:rPr lang="cs-CZ" i="1" dirty="0" smtClean="0"/>
              <a:t>Městský úřad Písek, Organizace </a:t>
            </a:r>
            <a:r>
              <a:rPr lang="cs-CZ" i="1" dirty="0" smtClean="0"/>
              <a:t>spojených národů</a:t>
            </a:r>
          </a:p>
          <a:p>
            <a:pPr>
              <a:buFontTx/>
              <a:buChar char="-"/>
            </a:pPr>
            <a:endParaRPr lang="cs-CZ" i="1" dirty="0" smtClean="0"/>
          </a:p>
          <a:p>
            <a:r>
              <a:rPr lang="cs-CZ" b="1" cap="all" dirty="0" smtClean="0"/>
              <a:t>Názvy státních a diplomatických smluv a aktů</a:t>
            </a:r>
          </a:p>
          <a:p>
            <a:pPr>
              <a:buFontTx/>
              <a:buChar char="-"/>
            </a:pPr>
            <a:r>
              <a:rPr lang="cs-CZ" i="1" dirty="0" smtClean="0"/>
              <a:t>Dekret kutnohorský, Zlatá bula sicilská, Atlantský pakt, Charta Organizace spojených národů, Konference Komise pro bezpečnost a spolupráci v Evropě</a:t>
            </a:r>
          </a:p>
          <a:p>
            <a:pPr>
              <a:buFontTx/>
              <a:buChar char="-"/>
            </a:pPr>
            <a:endParaRPr lang="cs-CZ" i="1" dirty="0" smtClean="0"/>
          </a:p>
          <a:p>
            <a:r>
              <a:rPr lang="cs-CZ" b="1" cap="all" dirty="0" smtClean="0"/>
              <a:t>Názvy  významných dějinných událostí</a:t>
            </a:r>
          </a:p>
          <a:p>
            <a:pPr>
              <a:buNone/>
            </a:pPr>
            <a:r>
              <a:rPr lang="cs-CZ" dirty="0" smtClean="0"/>
              <a:t>- </a:t>
            </a:r>
            <a:r>
              <a:rPr lang="cs-CZ" i="1" dirty="0" smtClean="0"/>
              <a:t>Velká francouzská revoluce, Slovenské národní povstání, Květnová revoluce</a:t>
            </a:r>
          </a:p>
          <a:p>
            <a:pPr>
              <a:buNone/>
            </a:pPr>
            <a:endParaRPr lang="cs-CZ" dirty="0"/>
          </a:p>
        </p:txBody>
      </p:sp>
      <p:sp>
        <p:nvSpPr>
          <p:cNvPr id="3" name="Nadpis 2"/>
          <p:cNvSpPr>
            <a:spLocks noGrp="1"/>
          </p:cNvSpPr>
          <p:nvPr>
            <p:ph type="title"/>
          </p:nvPr>
        </p:nvSpPr>
        <p:spPr/>
        <p:txBody>
          <a:bodyPr/>
          <a:lstStyle/>
          <a:p>
            <a:endParaRPr lang="cs-CZ"/>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cap="all" dirty="0" smtClean="0"/>
              <a:t>Názvy akcí, soutěží, cen a řádů</a:t>
            </a:r>
          </a:p>
          <a:p>
            <a:pPr>
              <a:buFontTx/>
              <a:buChar char="-"/>
            </a:pPr>
            <a:r>
              <a:rPr lang="cs-CZ" i="1" dirty="0" smtClean="0"/>
              <a:t>Pražské jaro, Závod o zlatou přilbu Československa, Charta 77, Řád T. G. Masaryka</a:t>
            </a:r>
          </a:p>
          <a:p>
            <a:endParaRPr lang="cs-CZ" b="1" cap="all" dirty="0" smtClean="0"/>
          </a:p>
          <a:p>
            <a:r>
              <a:rPr lang="cs-CZ" b="1" cap="all" dirty="0" smtClean="0"/>
              <a:t>Názvy svátečních, památných nebo jinak význačných dnů</a:t>
            </a:r>
          </a:p>
          <a:p>
            <a:pPr>
              <a:buNone/>
            </a:pPr>
            <a:r>
              <a:rPr lang="cs-CZ" dirty="0" smtClean="0"/>
              <a:t>- </a:t>
            </a:r>
            <a:r>
              <a:rPr lang="cs-CZ" i="1" dirty="0" smtClean="0"/>
              <a:t>Štědrý den, Narození Páně, Hod Boží vánoční, Zmrtvýchvstání Páně, Pondělí velikonoční, Hromnice, Nový rok (= pouze 1. leden), První máj, Den boje studentů za svobodu a demokracii</a:t>
            </a:r>
            <a:endParaRPr lang="cs-CZ" i="1" dirty="0"/>
          </a:p>
        </p:txBody>
      </p:sp>
      <p:sp>
        <p:nvSpPr>
          <p:cNvPr id="3" name="Nadpis 2"/>
          <p:cNvSpPr>
            <a:spLocks noGrp="1"/>
          </p:cNvSpPr>
          <p:nvPr>
            <p:ph type="title"/>
          </p:nvPr>
        </p:nvSpPr>
        <p:spPr/>
        <p:txBody>
          <a:bodyPr/>
          <a:lstStyle/>
          <a:p>
            <a:endParaRPr lang="cs-CZ"/>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ír">
  <a:themeElements>
    <a:clrScheme name="Papí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í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í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85</TotalTime>
  <Words>420</Words>
  <Application>Microsoft Office PowerPoint</Application>
  <PresentationFormat>Předvádění na obrazovce (4:3)</PresentationFormat>
  <Paragraphs>35</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Papír</vt:lpstr>
      <vt:lpstr>PSANÍ VELKÝCH PÍSMEN</vt:lpstr>
      <vt:lpstr>Prezentace aplikace PowerPoint</vt:lpstr>
      <vt:lpstr>VE JMÉNECH A NÁZVECH Z OBLASTI NÁBOŽENSKÉ</vt:lpstr>
      <vt:lpstr>TITULY HISTORICKÉ POVAHY</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PSANÍ VELKÝCH PÍSMEN</dc:title>
  <dc:creator>Windows User</dc:creator>
  <cp:lastModifiedBy>BLAŽKOVÁ</cp:lastModifiedBy>
  <cp:revision>7</cp:revision>
  <dcterms:created xsi:type="dcterms:W3CDTF">2011-04-03T17:58:31Z</dcterms:created>
  <dcterms:modified xsi:type="dcterms:W3CDTF">2020-02-19T09:19:10Z</dcterms:modified>
</cp:coreProperties>
</file>