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59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92A319-ED0D-CB61-F5C7-10B627A034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b="1" u="sng" dirty="0"/>
              <a:t>ANTICKÉ ŘECKO IV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CFB1763-2EE7-070D-F857-2F8D083E2A9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72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FB8895-F06C-1898-ED1C-CED74EA1E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MAKEDONSKÁ NADVLÁDA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C5FF96-15DE-8228-39E3-ACF3DA29AB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 vlády Filipa se stal z Makedonie mocný stát=&gt; </a:t>
            </a:r>
            <a:r>
              <a:rPr lang="cs-CZ" b="1" dirty="0"/>
              <a:t>338 před n. l. v bitvě u </a:t>
            </a:r>
            <a:r>
              <a:rPr lang="cs-CZ" b="1" dirty="0" err="1"/>
              <a:t>Chaironeie</a:t>
            </a:r>
            <a:r>
              <a:rPr lang="cs-CZ" b="1" dirty="0"/>
              <a:t> porazil Filip Řeky</a:t>
            </a:r>
            <a:r>
              <a:rPr lang="cs-CZ" dirty="0"/>
              <a:t>=&gt; vyhlásil společné tažení pro Persii=&gt; vznik </a:t>
            </a:r>
            <a:r>
              <a:rPr lang="cs-CZ" b="1" u="sng" dirty="0"/>
              <a:t>korintského spolku</a:t>
            </a:r>
            <a:r>
              <a:rPr lang="cs-CZ" dirty="0"/>
              <a:t> (bez Sparty)</a:t>
            </a:r>
          </a:p>
          <a:p>
            <a:r>
              <a:rPr lang="cs-CZ" b="1" dirty="0"/>
              <a:t>336 před n. l. – Filip zavražděn a králem se stává jeho syn Alexander</a:t>
            </a:r>
          </a:p>
        </p:txBody>
      </p:sp>
    </p:spTree>
    <p:extLst>
      <p:ext uri="{BB962C8B-B14F-4D97-AF65-F5344CB8AC3E}">
        <p14:creationId xmlns:p14="http://schemas.microsoft.com/office/powerpoint/2010/main" val="1686723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EEDB91-2165-9380-EFCA-754041952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FILIP MAKEDONSKÝ</a:t>
            </a:r>
          </a:p>
        </p:txBody>
      </p:sp>
      <p:pic>
        <p:nvPicPr>
          <p:cNvPr id="1026" name="Picture 2" descr="Filip II. Makedonský – Wikipedie">
            <a:extLst>
              <a:ext uri="{FF2B5EF4-FFF2-40B4-BE49-F238E27FC236}">
                <a16:creationId xmlns:a16="http://schemas.microsoft.com/office/drawing/2014/main" id="{B679FD05-E4A5-AE5F-C511-2A2B91DA9D6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505" y="2557463"/>
            <a:ext cx="229699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380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B2D3BC-6DAA-D4CB-DC75-9A0788236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ALEXANDROVO TAŽENÍ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640889F-DAB9-351F-B854-CA18C57DD5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334 před n. l. – bitva na řece </a:t>
            </a:r>
            <a:r>
              <a:rPr lang="cs-CZ" dirty="0" err="1"/>
              <a:t>Graniku</a:t>
            </a:r>
            <a:r>
              <a:rPr lang="cs-CZ" dirty="0"/>
              <a:t> a dobytí Malé Asie</a:t>
            </a:r>
          </a:p>
          <a:p>
            <a:r>
              <a:rPr lang="cs-CZ" dirty="0"/>
              <a:t>332 před n. l. – Egypt přijímá nadvládu Alexandra</a:t>
            </a:r>
          </a:p>
          <a:p>
            <a:r>
              <a:rPr lang="cs-CZ" b="1" dirty="0"/>
              <a:t>331 před n. l. – bitva u </a:t>
            </a:r>
            <a:r>
              <a:rPr lang="cs-CZ" b="1" dirty="0" err="1"/>
              <a:t>Gaugamel</a:t>
            </a:r>
            <a:r>
              <a:rPr lang="cs-CZ" b="1" dirty="0"/>
              <a:t> – definitivní poražení Persie</a:t>
            </a:r>
          </a:p>
          <a:p>
            <a:r>
              <a:rPr lang="cs-CZ" dirty="0"/>
              <a:t>327 před n. l. – výprava do Indie</a:t>
            </a:r>
          </a:p>
          <a:p>
            <a:r>
              <a:rPr lang="cs-CZ" dirty="0"/>
              <a:t>Sídelní město – Babylon</a:t>
            </a:r>
          </a:p>
          <a:p>
            <a:r>
              <a:rPr lang="cs-CZ" b="1" dirty="0"/>
              <a:t>323 před n. l. – Alexander umírá</a:t>
            </a:r>
          </a:p>
        </p:txBody>
      </p:sp>
    </p:spTree>
    <p:extLst>
      <p:ext uri="{BB962C8B-B14F-4D97-AF65-F5344CB8AC3E}">
        <p14:creationId xmlns:p14="http://schemas.microsoft.com/office/powerpoint/2010/main" val="1461349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B9571F-CF47-7636-20B6-5C334634F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ALEXANDR MAKEDONSKÝ</a:t>
            </a:r>
          </a:p>
        </p:txBody>
      </p:sp>
      <p:pic>
        <p:nvPicPr>
          <p:cNvPr id="2050" name="Picture 2" descr="Alexandr Veliký: Ve své době ovládl skoro celý svět, mocí se dlouho  neopájel, smrt ho přemohla. Jako jediná – G.cz">
            <a:extLst>
              <a:ext uri="{FF2B5EF4-FFF2-40B4-BE49-F238E27FC236}">
                <a16:creationId xmlns:a16="http://schemas.microsoft.com/office/drawing/2014/main" id="{3531C86C-7373-0134-20B5-E19B1DFE919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949" y="2696210"/>
            <a:ext cx="5781675" cy="323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5736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C437D4-A146-297D-43F5-1CAE9607F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ŘÍŠE ALEXANDRA MAKEDONSKÉHO</a:t>
            </a:r>
          </a:p>
        </p:txBody>
      </p:sp>
      <p:pic>
        <p:nvPicPr>
          <p:cNvPr id="3074" name="Picture 2" descr="Antický svět">
            <a:extLst>
              <a:ext uri="{FF2B5EF4-FFF2-40B4-BE49-F238E27FC236}">
                <a16:creationId xmlns:a16="http://schemas.microsoft.com/office/drawing/2014/main" id="{5504BC9C-D884-84C2-F1BB-5AF317E1D0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564" y="2557463"/>
            <a:ext cx="597887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374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E089F6-39DA-A699-F09A-63FC65054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VZNIK HELENISTICKÝCH STÁTŮ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AA731CE-A5DC-D9A8-64DB-C2C002FC29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Alexandr zemřel bez dětí=&gt; po jeho smrti boj o moc mezi jeho vojevůdci (diadochové)</a:t>
            </a:r>
          </a:p>
          <a:p>
            <a:r>
              <a:rPr lang="cs-CZ" dirty="0"/>
              <a:t>Egypt – Ptolemaios I.</a:t>
            </a:r>
          </a:p>
          <a:p>
            <a:r>
              <a:rPr lang="cs-CZ" dirty="0"/>
              <a:t>Sýrie – </a:t>
            </a:r>
            <a:r>
              <a:rPr lang="cs-CZ" dirty="0" err="1"/>
              <a:t>Seleukos</a:t>
            </a:r>
            <a:r>
              <a:rPr lang="cs-CZ" dirty="0"/>
              <a:t> I.</a:t>
            </a:r>
          </a:p>
          <a:p>
            <a:r>
              <a:rPr lang="cs-CZ" dirty="0"/>
              <a:t>Makedonie – </a:t>
            </a:r>
            <a:r>
              <a:rPr lang="cs-CZ" dirty="0" err="1"/>
              <a:t>Antigonos</a:t>
            </a:r>
            <a:endParaRPr lang="cs-CZ" dirty="0"/>
          </a:p>
          <a:p>
            <a:r>
              <a:rPr lang="cs-CZ" dirty="0"/>
              <a:t>Helenistické – od slova </a:t>
            </a:r>
            <a:r>
              <a:rPr lang="cs-CZ" dirty="0" err="1"/>
              <a:t>Hellén</a:t>
            </a:r>
            <a:r>
              <a:rPr lang="cs-CZ" dirty="0"/>
              <a:t> = Řek</a:t>
            </a:r>
          </a:p>
        </p:txBody>
      </p:sp>
    </p:spTree>
    <p:extLst>
      <p:ext uri="{BB962C8B-B14F-4D97-AF65-F5344CB8AC3E}">
        <p14:creationId xmlns:p14="http://schemas.microsoft.com/office/powerpoint/2010/main" val="289194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5A8893-CBDA-EBFB-2B9E-5E1C2C0C7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HELENISTICKÉ STÁTY</a:t>
            </a:r>
          </a:p>
        </p:txBody>
      </p:sp>
      <p:pic>
        <p:nvPicPr>
          <p:cNvPr id="4098" name="Picture 2" descr="Seleukovská říše – Wikipedie">
            <a:extLst>
              <a:ext uri="{FF2B5EF4-FFF2-40B4-BE49-F238E27FC236}">
                <a16:creationId xmlns:a16="http://schemas.microsoft.com/office/drawing/2014/main" id="{78D6D814-F460-A685-A2F4-7FBACCBCC35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007" y="2630685"/>
            <a:ext cx="7410568" cy="339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5734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19</TotalTime>
  <Words>172</Words>
  <Application>Microsoft Office PowerPoint</Application>
  <PresentationFormat>Širokoúhlá obrazovka</PresentationFormat>
  <Paragraphs>21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ANTICKÉ ŘECKO IV</vt:lpstr>
      <vt:lpstr>MAKEDONSKÁ NADVLÁDA</vt:lpstr>
      <vt:lpstr>FILIP MAKEDONSKÝ</vt:lpstr>
      <vt:lpstr>ALEXANDROVO TAŽENÍ</vt:lpstr>
      <vt:lpstr>ALEXANDR MAKEDONSKÝ</vt:lpstr>
      <vt:lpstr>ŘÍŠE ALEXANDRA MAKEDONSKÉHO</vt:lpstr>
      <vt:lpstr>VZNIK HELENISTICKÝCH STÁTŮ</vt:lpstr>
      <vt:lpstr>HELENISTICKÉ STÁTY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ANTICKÉ ŘECKO IV</dc:title>
  <dc:creator>Pc</dc:creator>
  <cp:lastModifiedBy>BLAŽKOVÁ</cp:lastModifiedBy>
  <cp:revision>1</cp:revision>
  <dcterms:created xsi:type="dcterms:W3CDTF">2022-10-02T09:35:55Z</dcterms:created>
  <dcterms:modified xsi:type="dcterms:W3CDTF">2022-10-03T05:16:02Z</dcterms:modified>
</cp:coreProperties>
</file>