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  <p:sldId id="25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agazin.aktualne.cz/foto-legendarni-zivot-kralovny-viktorie-byla-babickou-evropy/r~4c2cad3c7ca411e9a049ac1f6b220ee8/r~7cf594967ca011e9ab10ac1f6b220ee8/" TargetMode="External"/><Relationship Id="rId2" Type="http://schemas.openxmlformats.org/officeDocument/2006/relationships/hyperlink" Target="https://www.idnes.cz/zpravy/zahranicni/kristalovy-palac-v-londyne-novy-projekt.A131003_174958_zahranicni_er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s.wikipedia.org/wiki/William_Gladstone" TargetMode="External"/><Relationship Id="rId4" Type="http://schemas.openxmlformats.org/officeDocument/2006/relationships/hyperlink" Target="https://www.classicfm.com/discover-music/latest/quotes-about-classical-music/disrael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A33FC6-B7DE-8503-2B64-BB56917D19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VIKTORIÁNSKÁ ANGLIE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92184DD-51B5-10BA-4F5B-61D09E84EE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628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76BF2F-2DF8-8EEC-F500-2FD521824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VIKTORIÁNSKÁ ANGLIE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A513879-82E9-6403-A585-C28027680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 19. století – obrovský hospodářský a velmocenský vzestup </a:t>
            </a:r>
          </a:p>
          <a:p>
            <a:r>
              <a:rPr lang="cs-CZ" dirty="0"/>
              <a:t>„dílna světa“ – lokomotivy, textilní stroje, látky – vývoz do celého světa</a:t>
            </a:r>
          </a:p>
          <a:p>
            <a:r>
              <a:rPr lang="cs-CZ" b="1" dirty="0"/>
              <a:t>1851 – první světová výstava </a:t>
            </a:r>
            <a:r>
              <a:rPr lang="cs-CZ" dirty="0"/>
              <a:t>– Křišťálový palác v Hyde Parku</a:t>
            </a:r>
          </a:p>
          <a:p>
            <a:r>
              <a:rPr lang="cs-CZ" dirty="0"/>
              <a:t>Ventilátory, plynový sporák, elektrické hodiny, sedací nábytek z ohýbaného dřeva, české dekorativní sklo</a:t>
            </a:r>
          </a:p>
          <a:p>
            <a:r>
              <a:rPr lang="cs-CZ" dirty="0"/>
              <a:t>Diamant Koh-i-noor</a:t>
            </a:r>
          </a:p>
          <a:p>
            <a:r>
              <a:rPr lang="cs-CZ" dirty="0"/>
              <a:t>Lokomotivy, mikroskopy, dalekohledy, hudební nástroje, zbraně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201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9AA6EC-ACCE-9149-0C70-47D884A43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KŘIŠŤÁLOVÝ PALÁC</a:t>
            </a:r>
          </a:p>
        </p:txBody>
      </p:sp>
      <p:pic>
        <p:nvPicPr>
          <p:cNvPr id="1026" name="Picture 2" descr="Křišťálový palác vstane z popela, chloubu Britů oživí peníze z Číny -  iDNES.cz">
            <a:extLst>
              <a:ext uri="{FF2B5EF4-FFF2-40B4-BE49-F238E27FC236}">
                <a16:creationId xmlns:a16="http://schemas.microsoft.com/office/drawing/2014/main" id="{DA8B235E-25F9-777D-C088-5097F07BAC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2940050"/>
            <a:ext cx="600075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587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F4A81D-7133-3096-B067-EEEEEC666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VIKTORIÁNSKÁ ANGLIE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41F90C-4104-0344-AA42-BF2192A1B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v čele královna Viktorie, manžel princ Albert</a:t>
            </a:r>
          </a:p>
          <a:p>
            <a:r>
              <a:rPr lang="cs-CZ" dirty="0"/>
              <a:t>Parlamentní demokracie – strany:</a:t>
            </a:r>
          </a:p>
          <a:p>
            <a:pPr lvl="1"/>
            <a:r>
              <a:rPr lang="cs-CZ" b="1" dirty="0"/>
              <a:t>Konzervativní – Benjamin </a:t>
            </a:r>
            <a:r>
              <a:rPr lang="cs-CZ" b="1" dirty="0" err="1"/>
              <a:t>Disraeli</a:t>
            </a:r>
            <a:r>
              <a:rPr lang="cs-CZ" b="1" dirty="0"/>
              <a:t> </a:t>
            </a:r>
            <a:r>
              <a:rPr lang="cs-CZ" dirty="0"/>
              <a:t>– majitelé pozemků</a:t>
            </a:r>
          </a:p>
          <a:p>
            <a:pPr lvl="1"/>
            <a:r>
              <a:rPr lang="cs-CZ" b="1" dirty="0"/>
              <a:t>Liberální – William </a:t>
            </a:r>
            <a:r>
              <a:rPr lang="cs-CZ" b="1" dirty="0" err="1"/>
              <a:t>Gladstone</a:t>
            </a:r>
            <a:r>
              <a:rPr lang="cs-CZ" b="1" dirty="0"/>
              <a:t> </a:t>
            </a:r>
            <a:r>
              <a:rPr lang="cs-CZ" dirty="0"/>
              <a:t>– průmyslníci a obchodníci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7576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6DAC5F-FE88-72AF-4EED-6597093EC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VIKTORIE A ALBERT</a:t>
            </a:r>
          </a:p>
        </p:txBody>
      </p:sp>
      <p:pic>
        <p:nvPicPr>
          <p:cNvPr id="2050" name="Picture 2" descr="Foto: Legendární život královny Viktorie. Byla babičkou Evropy i zastánkyní  pokroku - Aktuálně.cz">
            <a:extLst>
              <a:ext uri="{FF2B5EF4-FFF2-40B4-BE49-F238E27FC236}">
                <a16:creationId xmlns:a16="http://schemas.microsoft.com/office/drawing/2014/main" id="{8C4BEFE5-599C-A97E-F9D4-9F6394E387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195" y="2557463"/>
            <a:ext cx="214960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84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8BA3F5-FBD2-C4F8-5D45-42FF2B2A7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BENJAMIN DISRAELI</a:t>
            </a:r>
          </a:p>
        </p:txBody>
      </p:sp>
      <p:pic>
        <p:nvPicPr>
          <p:cNvPr id="3074" name="Picture 2" descr="Benjamin Disraeli - 24 inspirational quotes about classical music - Classic  FM">
            <a:extLst>
              <a:ext uri="{FF2B5EF4-FFF2-40B4-BE49-F238E27FC236}">
                <a16:creationId xmlns:a16="http://schemas.microsoft.com/office/drawing/2014/main" id="{B7CB7415-FF7F-B80F-F0DF-FF0D409C58C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837" y="2557463"/>
            <a:ext cx="503032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5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483E13-2126-82DF-663F-DEFA5AF1C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WILLIAM GLADSTONE</a:t>
            </a:r>
          </a:p>
        </p:txBody>
      </p:sp>
      <p:pic>
        <p:nvPicPr>
          <p:cNvPr id="4098" name="Picture 2" descr="William Gladstone – Wikipedie">
            <a:extLst>
              <a:ext uri="{FF2B5EF4-FFF2-40B4-BE49-F238E27FC236}">
                <a16:creationId xmlns:a16="http://schemas.microsoft.com/office/drawing/2014/main" id="{16AEC32E-3C96-47AB-E2DC-02B27882D90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306" y="2557463"/>
            <a:ext cx="246338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443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4238AC-87C3-2D1C-B3CF-CCBB8160B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C5F1A6-878A-7C90-AEDB-B66154371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https://www.idnes.cz/zpravy/zahranicni/kristalovy-palac-v-londyne-novy-projekt.A131003_174958_zahranicni_ert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https://magazin.aktualne.cz/foto-legendarni-zivot-kralovny-viktorie-byla-babickou-evropy/r~4c2cad3c7ca411e9a049ac1f6b220ee8/r~7cf594967ca011e9ab10ac1f6b220ee8/</a:t>
            </a:r>
            <a:endParaRPr lang="cs-CZ" dirty="0"/>
          </a:p>
          <a:p>
            <a:r>
              <a:rPr lang="cs-CZ" dirty="0"/>
              <a:t>3 - </a:t>
            </a:r>
            <a:r>
              <a:rPr lang="cs-CZ" dirty="0">
                <a:hlinkClick r:id="rId4"/>
              </a:rPr>
              <a:t>https://www.classicfm.com/discover-music/latest/quotes-about-classical-music/disraeli/</a:t>
            </a:r>
            <a:endParaRPr lang="cs-CZ" dirty="0"/>
          </a:p>
          <a:p>
            <a:r>
              <a:rPr lang="cs-CZ" dirty="0"/>
              <a:t>4 - </a:t>
            </a:r>
            <a:r>
              <a:rPr lang="cs-CZ" dirty="0">
                <a:hlinkClick r:id="rId5"/>
              </a:rPr>
              <a:t>https://cs.wikipedia.org/wiki/William_Gladstone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43599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133</Words>
  <Application>Microsoft Office PowerPoint</Application>
  <PresentationFormat>Širokoúhlá obrazovka</PresentationFormat>
  <Paragraphs>22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VIKTORIÁNSKÁ ANGLIE</vt:lpstr>
      <vt:lpstr>VIKTORIÁNSKÁ ANGLIE</vt:lpstr>
      <vt:lpstr>KŘIŠŤÁLOVÝ PALÁC</vt:lpstr>
      <vt:lpstr>VIKTORIÁNSKÁ ANGLIE</vt:lpstr>
      <vt:lpstr>VIKTORIE A ALBERT</vt:lpstr>
      <vt:lpstr>BENJAMIN DISRAELI</vt:lpstr>
      <vt:lpstr>WILLIAM GLADSTONE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VIKTORIÁNSKÁ ANGLIE</dc:title>
  <dc:creator>Pc</dc:creator>
  <cp:lastModifiedBy>BLAŽKOVÁ</cp:lastModifiedBy>
  <cp:revision>1</cp:revision>
  <dcterms:created xsi:type="dcterms:W3CDTF">2022-11-10T18:43:18Z</dcterms:created>
  <dcterms:modified xsi:type="dcterms:W3CDTF">2022-11-11T06:47:15Z</dcterms:modified>
</cp:coreProperties>
</file>