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3745A6-F3F8-57DD-87FE-601CE52F8B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NACISMUS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299B4DB-44DF-0CD4-8AB5-5BC5098752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64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764F1A-E1B5-8F48-17BC-4217A87AB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NACISMUS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3FB602-6CB4-E51A-8905-A6DB576379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= národní socialismus</a:t>
            </a:r>
          </a:p>
          <a:p>
            <a:r>
              <a:rPr lang="cs-CZ" dirty="0"/>
              <a:t>Extrémní pravicová totalitní ideologie</a:t>
            </a:r>
          </a:p>
          <a:p>
            <a:r>
              <a:rPr lang="cs-CZ" dirty="0"/>
              <a:t>Oficiálně používaná v Německu v letech 1933 – 1945</a:t>
            </a:r>
          </a:p>
          <a:p>
            <a:r>
              <a:rPr lang="cs-CZ" dirty="0"/>
              <a:t>NSDAP – Národně socialistická německá dělnická strana – v čele Adolf </a:t>
            </a:r>
            <a:r>
              <a:rPr lang="cs-CZ" dirty="0" smtClean="0"/>
              <a:t>Hitler </a:t>
            </a:r>
            <a:r>
              <a:rPr lang="cs-CZ" dirty="0" smtClean="0">
                <a:solidFill>
                  <a:srgbClr val="FF0000"/>
                </a:solidFill>
              </a:rPr>
              <a:t>17.9. 2. </a:t>
            </a:r>
            <a:r>
              <a:rPr lang="cs-CZ" smtClean="0">
                <a:solidFill>
                  <a:srgbClr val="FF0000"/>
                </a:solidFill>
              </a:rPr>
              <a:t>MZ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30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28C7EB-ED87-FEE9-5562-E5AF89E42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ZÁKLADNÍ 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FB60F2-F5A8-DEC4-64AE-63D893B83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Rasismus</a:t>
            </a:r>
          </a:p>
          <a:p>
            <a:r>
              <a:rPr lang="cs-CZ" dirty="0"/>
              <a:t>Vypjatý nacionalismus</a:t>
            </a:r>
          </a:p>
          <a:p>
            <a:r>
              <a:rPr lang="cs-CZ" dirty="0"/>
              <a:t>Militarismus</a:t>
            </a:r>
          </a:p>
          <a:p>
            <a:r>
              <a:rPr lang="cs-CZ" dirty="0"/>
              <a:t>Antisemitismus (nenávist k židům)</a:t>
            </a:r>
          </a:p>
          <a:p>
            <a:r>
              <a:rPr lang="cs-CZ" dirty="0"/>
              <a:t>Socialismus (pouze prvky, ne jeho levicové pojetí)</a:t>
            </a:r>
          </a:p>
          <a:p>
            <a:r>
              <a:rPr lang="cs-CZ" dirty="0"/>
              <a:t>Vychází z fašismu – důležitost vůdcovského typu</a:t>
            </a:r>
          </a:p>
          <a:p>
            <a:r>
              <a:rPr lang="cs-CZ" dirty="0"/>
              <a:t>Nadřazenost árijské rasy</a:t>
            </a:r>
          </a:p>
          <a:p>
            <a:r>
              <a:rPr lang="cs-CZ" dirty="0"/>
              <a:t>Nutnost likvidace </a:t>
            </a:r>
            <a:r>
              <a:rPr lang="cs-CZ"/>
              <a:t>nižších </a:t>
            </a:r>
            <a:r>
              <a:rPr lang="cs-CZ" smtClean="0"/>
              <a:t>ras </a:t>
            </a:r>
            <a:r>
              <a:rPr lang="cs-CZ" smtClean="0">
                <a:solidFill>
                  <a:srgbClr val="FF0000"/>
                </a:solidFill>
              </a:rPr>
              <a:t>2.PSA 17.9.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323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31E0FA-926F-4A09-60E8-A3E80FBA5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HLAVNÍ TEORETICI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190E83-EC5C-2CCB-FDB3-04F0856D0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Rudolf Jung – Der </a:t>
            </a:r>
            <a:r>
              <a:rPr lang="cs-CZ" dirty="0" err="1"/>
              <a:t>Nationale</a:t>
            </a:r>
            <a:r>
              <a:rPr lang="cs-CZ" dirty="0"/>
              <a:t> </a:t>
            </a:r>
            <a:r>
              <a:rPr lang="cs-CZ" dirty="0" err="1"/>
              <a:t>Sozialismus</a:t>
            </a:r>
            <a:endParaRPr lang="cs-CZ" dirty="0"/>
          </a:p>
          <a:p>
            <a:r>
              <a:rPr lang="cs-CZ" dirty="0"/>
              <a:t>Ernst </a:t>
            </a:r>
            <a:r>
              <a:rPr lang="cs-CZ" dirty="0" err="1"/>
              <a:t>Huber</a:t>
            </a:r>
            <a:endParaRPr lang="cs-CZ" dirty="0"/>
          </a:p>
          <a:p>
            <a:r>
              <a:rPr lang="cs-CZ" dirty="0"/>
              <a:t>Adolf Hitler – Mein Kampf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120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9B02EC-5188-BA96-26F3-8DF183F6E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EKONOMIKA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B08C3E-0899-1E9E-BC73-1F9D2E1E4D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Nedojde ke zrušení soukromého vlastnictví a podnikání</a:t>
            </a:r>
          </a:p>
          <a:p>
            <a:r>
              <a:rPr lang="cs-CZ" dirty="0"/>
              <a:t>Spolupráce s velkofirmami ze zahraničí – Henry Ford, Siemens, AEG, Krupp, Hugo Boss</a:t>
            </a:r>
          </a:p>
          <a:p>
            <a:r>
              <a:rPr lang="cs-CZ" dirty="0"/>
              <a:t>Státní kontrola nad hospodářstvím – tzv. čtyřleté plány</a:t>
            </a:r>
          </a:p>
        </p:txBody>
      </p:sp>
    </p:spTree>
    <p:extLst>
      <p:ext uri="{BB962C8B-B14F-4D97-AF65-F5344CB8AC3E}">
        <p14:creationId xmlns:p14="http://schemas.microsoft.com/office/powerpoint/2010/main" val="3226813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579466-5EB0-2B6A-410F-F15A54BD6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RASOVÁ POLITIKA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4EB1DC-EAA8-52EF-DE23-3C29EFCCD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Antiseminitismus</a:t>
            </a:r>
            <a:r>
              <a:rPr lang="cs-CZ" dirty="0"/>
              <a:t>=&gt; holocaust</a:t>
            </a:r>
          </a:p>
          <a:p>
            <a:r>
              <a:rPr lang="cs-CZ" dirty="0" err="1"/>
              <a:t>Antislavismus</a:t>
            </a:r>
            <a:endParaRPr lang="cs-CZ" dirty="0"/>
          </a:p>
          <a:p>
            <a:r>
              <a:rPr lang="cs-CZ" dirty="0"/>
              <a:t>Nenávist k Romům</a:t>
            </a:r>
          </a:p>
          <a:p>
            <a:r>
              <a:rPr lang="cs-CZ" dirty="0"/>
              <a:t>Teorie </a:t>
            </a:r>
            <a:r>
              <a:rPr lang="cs-CZ" dirty="0" smtClean="0"/>
              <a:t>o </a:t>
            </a:r>
            <a:r>
              <a:rPr lang="cs-CZ" dirty="0"/>
              <a:t>nadčlověku (vycházejí z filozofa Nietscheho, ale on nebyl nacista)</a:t>
            </a:r>
          </a:p>
          <a:p>
            <a:r>
              <a:rPr lang="cs-CZ" dirty="0"/>
              <a:t>Genocida</a:t>
            </a:r>
          </a:p>
          <a:p>
            <a:r>
              <a:rPr lang="cs-CZ" dirty="0"/>
              <a:t>Norimberské zákony</a:t>
            </a:r>
          </a:p>
          <a:p>
            <a:r>
              <a:rPr lang="cs-CZ" dirty="0"/>
              <a:t>Program </a:t>
            </a:r>
            <a:r>
              <a:rPr lang="cs-CZ" dirty="0" err="1" smtClean="0"/>
              <a:t>Lebensborn</a:t>
            </a:r>
            <a:endParaRPr lang="cs-CZ" dirty="0"/>
          </a:p>
          <a:p>
            <a:r>
              <a:rPr lang="cs-CZ" dirty="0"/>
              <a:t>Ideál nordické rasy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0887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DC0721-7A2F-2A12-60F5-E8C8245E0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SYMBOLY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4DA4E3-0D25-99B5-C0AE-C3C3F0375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9269" y="2701838"/>
            <a:ext cx="5933506" cy="1626491"/>
          </a:xfrm>
        </p:spPr>
        <p:txBody>
          <a:bodyPr/>
          <a:lstStyle/>
          <a:p>
            <a:r>
              <a:rPr lang="cs-CZ" dirty="0"/>
              <a:t>Svastika</a:t>
            </a:r>
          </a:p>
          <a:p>
            <a:r>
              <a:rPr lang="cs-CZ" dirty="0"/>
              <a:t>Vlk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4A126676-F525-97F4-A833-E257FB423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2588893"/>
            <a:ext cx="3467100" cy="347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1956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77</TotalTime>
  <Words>157</Words>
  <Application>Microsoft Office PowerPoint</Application>
  <PresentationFormat>Širokoúhlá obrazovka</PresentationFormat>
  <Paragraphs>36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NACISMUS</vt:lpstr>
      <vt:lpstr>NACISMUS</vt:lpstr>
      <vt:lpstr>ZÁKLADNÍ ZNAKY</vt:lpstr>
      <vt:lpstr>HLAVNÍ TEORETICI</vt:lpstr>
      <vt:lpstr>EKONOMIKA</vt:lpstr>
      <vt:lpstr>RASOVÁ POLITIKA</vt:lpstr>
      <vt:lpstr>SYMBOLY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NACISMUS</dc:title>
  <dc:creator>Pc</dc:creator>
  <cp:lastModifiedBy>KOČOVSKÝ VÁCLAV Mgr.</cp:lastModifiedBy>
  <cp:revision>4</cp:revision>
  <dcterms:created xsi:type="dcterms:W3CDTF">2023-03-19T09:38:23Z</dcterms:created>
  <dcterms:modified xsi:type="dcterms:W3CDTF">2025-09-17T11:39:12Z</dcterms:modified>
</cp:coreProperties>
</file>