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873F4B-DB56-2FDE-EBA3-8EBB778A64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DRUHÁ </a:t>
            </a:r>
            <a:r>
              <a:rPr lang="cs-CZ" b="1" u="sng"/>
              <a:t>SVĚTOVÁ VÁLKA III</a:t>
            </a:r>
            <a:endParaRPr lang="cs-CZ" b="1" u="sng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F0B1A08-92C5-E87A-BCFB-048991D19C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1942 - 1944</a:t>
            </a:r>
          </a:p>
        </p:txBody>
      </p:sp>
    </p:spTree>
    <p:extLst>
      <p:ext uri="{BB962C8B-B14F-4D97-AF65-F5344CB8AC3E}">
        <p14:creationId xmlns:p14="http://schemas.microsoft.com/office/powerpoint/2010/main" val="4260435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751189-4CAA-358A-E31E-E58EEB313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DRUHÁ BITVA O ATLANTIK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9FFAD54-15AD-F52F-212E-3373545864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Německé ponorky chtějí zničit zásobování Británie, aby vyhladověla=&gt;slaví velké úspěchy</a:t>
            </a:r>
          </a:p>
          <a:p>
            <a:r>
              <a:rPr lang="cs-CZ" dirty="0"/>
              <a:t>1941 podpora od německého loďstva – bitevník </a:t>
            </a:r>
            <a:r>
              <a:rPr lang="cs-CZ" dirty="0" err="1"/>
              <a:t>Bismarc</a:t>
            </a:r>
            <a:r>
              <a:rPr lang="cs-CZ" dirty="0"/>
              <a:t> a křižník Princ Eugen=&gt; </a:t>
            </a:r>
            <a:r>
              <a:rPr lang="cs-CZ" dirty="0" err="1"/>
              <a:t>Bismarc</a:t>
            </a:r>
            <a:r>
              <a:rPr lang="cs-CZ" dirty="0"/>
              <a:t> byl nečekaně potopen při první plavbě oceánem</a:t>
            </a:r>
          </a:p>
          <a:p>
            <a:r>
              <a:rPr lang="cs-CZ" dirty="0"/>
              <a:t>1942 – prolomení kódu Enigmy</a:t>
            </a:r>
          </a:p>
        </p:txBody>
      </p:sp>
    </p:spTree>
    <p:extLst>
      <p:ext uri="{BB962C8B-B14F-4D97-AF65-F5344CB8AC3E}">
        <p14:creationId xmlns:p14="http://schemas.microsoft.com/office/powerpoint/2010/main" val="3642268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D18AE4-BB8B-B4B4-1613-1A8ECEB16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BITVA U STALINGRADU A U KURSKA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AA381C9-D1E0-769B-356F-6859F61BA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Fall</a:t>
            </a:r>
            <a:r>
              <a:rPr lang="cs-CZ" dirty="0"/>
              <a:t> </a:t>
            </a:r>
            <a:r>
              <a:rPr lang="cs-CZ" dirty="0" err="1"/>
              <a:t>Blau</a:t>
            </a:r>
            <a:r>
              <a:rPr lang="cs-CZ" dirty="0"/>
              <a:t> – průnik do jižního Ruska, za Kavkaz, dobytí Baku a zabrání místních ropných polí</a:t>
            </a:r>
          </a:p>
          <a:p>
            <a:r>
              <a:rPr lang="cs-CZ" b="1" dirty="0"/>
              <a:t>Srpen 1942 – zahájení bitvy u Stalingradu </a:t>
            </a:r>
            <a:r>
              <a:rPr lang="cs-CZ" dirty="0"/>
              <a:t>– boj o každý dům nebo ulici</a:t>
            </a:r>
          </a:p>
          <a:p>
            <a:r>
              <a:rPr lang="cs-CZ" dirty="0"/>
              <a:t>V čele německé armády generál </a:t>
            </a:r>
            <a:r>
              <a:rPr lang="cs-CZ" b="1" i="1" u="sng" dirty="0"/>
              <a:t>Paulus</a:t>
            </a:r>
            <a:r>
              <a:rPr lang="cs-CZ" dirty="0"/>
              <a:t>=&gt;německá armáda obklíčena, nakonec zbytky zdecimovaného vojska padly do zajetí</a:t>
            </a:r>
          </a:p>
          <a:p>
            <a:r>
              <a:rPr lang="cs-CZ" b="1" dirty="0"/>
              <a:t>1943 – bitva u </a:t>
            </a:r>
            <a:r>
              <a:rPr lang="cs-CZ" b="1" dirty="0" err="1"/>
              <a:t>Kurska</a:t>
            </a:r>
            <a:r>
              <a:rPr lang="cs-CZ" b="1" dirty="0"/>
              <a:t> </a:t>
            </a:r>
            <a:r>
              <a:rPr lang="cs-CZ" dirty="0"/>
              <a:t>– největší tanková bitva=&gt;Německo prohrálo a SSSR postupuje na Ukrajinu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9307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452CB7-E33E-3466-6ADF-4A46DDA45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VÍTĚZSTVÍ SPOJENCŮ V AFRICE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F72DA0-E177-CB6C-C3A4-33C5C6CCB4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 čele britské armády nově generál </a:t>
            </a:r>
            <a:r>
              <a:rPr lang="cs-CZ" b="1" i="1" u="sng" dirty="0"/>
              <a:t>Bernard Montgomery</a:t>
            </a:r>
            <a:r>
              <a:rPr lang="cs-CZ" dirty="0"/>
              <a:t>=&gt; </a:t>
            </a:r>
            <a:r>
              <a:rPr lang="cs-CZ" dirty="0" err="1"/>
              <a:t>Rommel</a:t>
            </a:r>
            <a:r>
              <a:rPr lang="cs-CZ" dirty="0"/>
              <a:t> musí ze zdravotních důvodů zpět do Německa a Němci jsou oslabeni=&gt; </a:t>
            </a:r>
            <a:r>
              <a:rPr lang="cs-CZ" b="1" dirty="0"/>
              <a:t>říjen 1942  druhá bitva u Al </a:t>
            </a:r>
            <a:r>
              <a:rPr lang="cs-CZ" b="1" dirty="0" err="1"/>
              <a:t>Alamejnu</a:t>
            </a:r>
            <a:r>
              <a:rPr lang="cs-CZ" dirty="0"/>
              <a:t>=&gt; Německo prohrává a </a:t>
            </a:r>
            <a:r>
              <a:rPr lang="cs-CZ" dirty="0" err="1"/>
              <a:t>Afrikorps</a:t>
            </a:r>
            <a:r>
              <a:rPr lang="cs-CZ" dirty="0"/>
              <a:t> ustupuje do Tuniska</a:t>
            </a:r>
          </a:p>
          <a:p>
            <a:r>
              <a:rPr lang="cs-CZ" dirty="0"/>
              <a:t>Souboje na hranicích Tuniska a Libye=&gt; nakonec vyhrávají spojenci</a:t>
            </a:r>
          </a:p>
        </p:txBody>
      </p:sp>
    </p:spTree>
    <p:extLst>
      <p:ext uri="{BB962C8B-B14F-4D97-AF65-F5344CB8AC3E}">
        <p14:creationId xmlns:p14="http://schemas.microsoft.com/office/powerpoint/2010/main" val="3770456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067EB7-38DF-EDE6-FD2A-EE3EA12A5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VYLODĚNÍ NA SICÍLII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C38F48D-6F95-BEC1-7F90-DBC88500D0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Červenec 1943 – vylodění spojeneckých vojsk na Sicílii</a:t>
            </a:r>
            <a:r>
              <a:rPr lang="cs-CZ" dirty="0"/>
              <a:t>=&gt; </a:t>
            </a:r>
            <a:r>
              <a:rPr lang="cs-CZ" dirty="0" err="1"/>
              <a:t>Musolini</a:t>
            </a:r>
            <a:r>
              <a:rPr lang="cs-CZ" dirty="0"/>
              <a:t> zatčen a uvězněn=&gt;uprchl a vyhlásil loutkovou Italskou socialistickou republiku (Republika </a:t>
            </a:r>
            <a:r>
              <a:rPr lang="cs-CZ" dirty="0" err="1"/>
              <a:t>Saló</a:t>
            </a:r>
            <a:r>
              <a:rPr lang="cs-CZ" dirty="0"/>
              <a:t>) v severní Itálii</a:t>
            </a:r>
          </a:p>
          <a:p>
            <a:r>
              <a:rPr lang="cs-CZ" b="1" dirty="0"/>
              <a:t>Září 1943 – kapitulace Itálie</a:t>
            </a:r>
          </a:p>
          <a:p>
            <a:r>
              <a:rPr lang="cs-CZ" dirty="0"/>
              <a:t>=&gt;spojenci postupně dobývají Apeninský poloostrov=&gt; postup přerušen roku 1944 zimou</a:t>
            </a:r>
          </a:p>
        </p:txBody>
      </p:sp>
    </p:spTree>
    <p:extLst>
      <p:ext uri="{BB962C8B-B14F-4D97-AF65-F5344CB8AC3E}">
        <p14:creationId xmlns:p14="http://schemas.microsoft.com/office/powerpoint/2010/main" val="12475934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137</TotalTime>
  <Words>222</Words>
  <Application>Microsoft Office PowerPoint</Application>
  <PresentationFormat>Širokoúhlá obrazovka</PresentationFormat>
  <Paragraphs>18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Organika</vt:lpstr>
      <vt:lpstr>DRUHÁ SVĚTOVÁ VÁLKA III</vt:lpstr>
      <vt:lpstr>DRUHÁ BITVA O ATLANTIK</vt:lpstr>
      <vt:lpstr>BITVA U STALINGRADU A U KURSKA</vt:lpstr>
      <vt:lpstr>VÍTĚZSTVÍ SPOJENCŮ V AFRICE</vt:lpstr>
      <vt:lpstr>VYLODĚNÍ NA SICÍLII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</dc:title>
  <dc:creator>Pc</dc:creator>
  <cp:lastModifiedBy>BLAŽKOVÁ</cp:lastModifiedBy>
  <cp:revision>2</cp:revision>
  <dcterms:created xsi:type="dcterms:W3CDTF">2022-10-10T15:24:52Z</dcterms:created>
  <dcterms:modified xsi:type="dcterms:W3CDTF">2022-10-11T05:16:58Z</dcterms:modified>
</cp:coreProperties>
</file>