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DRUHÁ SVĚTOVÁ VÁLKA IV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1943 - 1945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831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TICHOMOŘÍ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1943 – bitva o </a:t>
            </a:r>
            <a:r>
              <a:rPr lang="cs-CZ" dirty="0" err="1" smtClean="0"/>
              <a:t>Guadalcanal</a:t>
            </a:r>
            <a:r>
              <a:rPr lang="cs-CZ" dirty="0" smtClean="0"/>
              <a:t> – Japonsko prohrálo</a:t>
            </a:r>
          </a:p>
          <a:p>
            <a:r>
              <a:rPr lang="cs-CZ" dirty="0" smtClean="0"/>
              <a:t>1943 – útok na </a:t>
            </a:r>
            <a:r>
              <a:rPr lang="cs-CZ" dirty="0"/>
              <a:t>Gilbertovy </a:t>
            </a:r>
            <a:r>
              <a:rPr lang="cs-CZ" dirty="0" smtClean="0"/>
              <a:t>ostrovy</a:t>
            </a:r>
          </a:p>
          <a:p>
            <a:r>
              <a:rPr lang="cs-CZ" dirty="0" smtClean="0"/>
              <a:t>1944 – útok na </a:t>
            </a:r>
            <a:r>
              <a:rPr lang="cs-CZ" dirty="0"/>
              <a:t>Marshallovy </a:t>
            </a:r>
            <a:r>
              <a:rPr lang="cs-CZ" dirty="0" smtClean="0"/>
              <a:t>ostrovy</a:t>
            </a:r>
          </a:p>
          <a:p>
            <a:r>
              <a:rPr lang="cs-CZ" dirty="0" smtClean="0"/>
              <a:t>Dobytí Indie</a:t>
            </a:r>
          </a:p>
          <a:p>
            <a:r>
              <a:rPr lang="cs-CZ" dirty="0" smtClean="0"/>
              <a:t>Destrukce japonských průmyslových center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410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VYLODĚNÍ V NORMANDII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1943 – konference v Teheránu </a:t>
            </a:r>
            <a:r>
              <a:rPr lang="cs-CZ" dirty="0" smtClean="0"/>
              <a:t>– Roosevelt, Churchill, Stalin – naplánování vylodění</a:t>
            </a:r>
          </a:p>
          <a:p>
            <a:r>
              <a:rPr lang="cs-CZ" dirty="0" smtClean="0"/>
              <a:t>Operace </a:t>
            </a:r>
            <a:r>
              <a:rPr lang="cs-CZ" dirty="0" err="1" smtClean="0"/>
              <a:t>Overlord</a:t>
            </a:r>
            <a:r>
              <a:rPr lang="cs-CZ" dirty="0" smtClean="0"/>
              <a:t> – zahájení 6. června 1944</a:t>
            </a:r>
          </a:p>
          <a:p>
            <a:r>
              <a:rPr lang="cs-CZ" dirty="0" smtClean="0"/>
              <a:t>Němci budují Atlantický val</a:t>
            </a:r>
          </a:p>
          <a:p>
            <a:r>
              <a:rPr lang="cs-CZ" dirty="0" smtClean="0"/>
              <a:t>Vrchní velitel spojenců – generál Eisenhower</a:t>
            </a:r>
          </a:p>
          <a:p>
            <a:r>
              <a:rPr lang="cs-CZ" dirty="0" smtClean="0"/>
              <a:t>25.8. 1944 – osvobození Paříže</a:t>
            </a:r>
          </a:p>
          <a:p>
            <a:r>
              <a:rPr lang="cs-CZ" dirty="0" smtClean="0"/>
              <a:t>Němci se pokusili o atentát na Hitlera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484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KONEC VÁLKY V EVROPĚ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Osvobození Varšavy a Budapešti Rudou armádou</a:t>
            </a:r>
          </a:p>
          <a:p>
            <a:r>
              <a:rPr lang="cs-CZ" dirty="0" smtClean="0"/>
              <a:t>27. ledna 1945 – objevení Osvětimi</a:t>
            </a:r>
          </a:p>
          <a:p>
            <a:r>
              <a:rPr lang="cs-CZ" b="1" dirty="0" smtClean="0"/>
              <a:t>Únor 1945 – Jaltská konference </a:t>
            </a:r>
            <a:r>
              <a:rPr lang="cs-CZ" dirty="0" smtClean="0"/>
              <a:t>– Stalin, Roosevelt, Churchill – jednání o poválečném uspořádání světa</a:t>
            </a:r>
          </a:p>
          <a:p>
            <a:r>
              <a:rPr lang="cs-CZ" dirty="0" smtClean="0"/>
              <a:t>28. 4. 1945 – zastřelení Mussoliniho</a:t>
            </a:r>
          </a:p>
          <a:p>
            <a:r>
              <a:rPr lang="cs-CZ" dirty="0" smtClean="0"/>
              <a:t>30.4. 1945 – Hitler spáchal sebevraždu</a:t>
            </a:r>
          </a:p>
          <a:p>
            <a:r>
              <a:rPr lang="cs-CZ" dirty="0"/>
              <a:t>8</a:t>
            </a:r>
            <a:r>
              <a:rPr lang="cs-CZ" dirty="0" smtClean="0"/>
              <a:t>. 5. 1945 – </a:t>
            </a:r>
            <a:r>
              <a:rPr lang="cs-CZ" smtClean="0"/>
              <a:t>Německo </a:t>
            </a:r>
            <a:r>
              <a:rPr lang="cs-CZ" smtClean="0"/>
              <a:t>kapitulovalo </a:t>
            </a:r>
            <a:r>
              <a:rPr lang="cs-CZ" smtClean="0">
                <a:solidFill>
                  <a:srgbClr val="FF0000"/>
                </a:solidFill>
              </a:rPr>
              <a:t>2.MZ 12.11.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099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KAPITULACE JAPONSKA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Únor 1945 – bitva o </a:t>
            </a:r>
            <a:r>
              <a:rPr lang="cs-CZ" dirty="0" err="1" smtClean="0"/>
              <a:t>Iwodžinu</a:t>
            </a:r>
            <a:endParaRPr lang="cs-CZ" dirty="0" smtClean="0"/>
          </a:p>
          <a:p>
            <a:r>
              <a:rPr lang="cs-CZ" dirty="0" smtClean="0"/>
              <a:t>Duben 1945 – bitva o Okinawu</a:t>
            </a:r>
          </a:p>
          <a:p>
            <a:r>
              <a:rPr lang="cs-CZ" dirty="0" smtClean="0"/>
              <a:t>Červenec 1945 – konference v Postupimi – Churchill, Truman a Stalin – výzva na kapitulaci Japonska=&gt; odmítlo=&gt; USA svrhlo jaderné bomby:</a:t>
            </a:r>
          </a:p>
          <a:p>
            <a:pPr lvl="1"/>
            <a:r>
              <a:rPr lang="cs-CZ" dirty="0" smtClean="0"/>
              <a:t>6. 8. 1945 – Hirošima</a:t>
            </a:r>
          </a:p>
          <a:p>
            <a:pPr lvl="1"/>
            <a:r>
              <a:rPr lang="cs-CZ" dirty="0" smtClean="0"/>
              <a:t>9. 8. 1945 – Nagasaki</a:t>
            </a:r>
          </a:p>
          <a:p>
            <a:r>
              <a:rPr lang="cs-CZ" dirty="0" smtClean="0"/>
              <a:t>15. 8. 1945 – Japonsko kapituluje</a:t>
            </a:r>
          </a:p>
          <a:p>
            <a:r>
              <a:rPr lang="cs-CZ" dirty="0" smtClean="0"/>
              <a:t>2. září 1945 – konec války ve světě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74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43</TotalTime>
  <Words>212</Words>
  <Application>Microsoft Office PowerPoint</Application>
  <PresentationFormat>Širokoúhlá obrazovka</PresentationFormat>
  <Paragraphs>30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DRUHÁ SVĚTOVÁ VÁLKA IV</vt:lpstr>
      <vt:lpstr>TICHOMOŘÍ</vt:lpstr>
      <vt:lpstr>VYLODĚNÍ V NORMANDII</vt:lpstr>
      <vt:lpstr>KONEC VÁLKY V EVROPĚ</vt:lpstr>
      <vt:lpstr>KAPITULACE JAPONSKA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 IV</dc:title>
  <dc:creator>BLAŽKOVÁ</dc:creator>
  <cp:lastModifiedBy>KOČOVSKÝ VÁCLAV Mgr.</cp:lastModifiedBy>
  <cp:revision>4</cp:revision>
  <dcterms:created xsi:type="dcterms:W3CDTF">2022-10-17T12:42:37Z</dcterms:created>
  <dcterms:modified xsi:type="dcterms:W3CDTF">2025-11-12T10:32:30Z</dcterms:modified>
</cp:coreProperties>
</file>