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1044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08007-ECF6-4DA2-87AA-85260045122C}" type="datetimeFigureOut">
              <a:rPr lang="cs-CZ" smtClean="0"/>
              <a:t>22.09.2022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05B5E4EF-4FF1-4970-A799-3BEE97CE1A94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08007-ECF6-4DA2-87AA-85260045122C}" type="datetimeFigureOut">
              <a:rPr lang="cs-CZ" smtClean="0"/>
              <a:t>22.09.2022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5E4EF-4FF1-4970-A799-3BEE97CE1A94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08007-ECF6-4DA2-87AA-85260045122C}" type="datetimeFigureOut">
              <a:rPr lang="cs-CZ" smtClean="0"/>
              <a:t>22.09.2022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05B5E4EF-4FF1-4970-A799-3BEE97CE1A94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08007-ECF6-4DA2-87AA-85260045122C}" type="datetimeFigureOut">
              <a:rPr lang="cs-CZ" smtClean="0"/>
              <a:t>22.09.2022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5E4EF-4FF1-4970-A799-3BEE97CE1A94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08007-ECF6-4DA2-87AA-85260045122C}" type="datetimeFigureOut">
              <a:rPr lang="cs-CZ" smtClean="0"/>
              <a:t>22.09.2022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5E4EF-4FF1-4970-A799-3BEE97CE1A94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08007-ECF6-4DA2-87AA-85260045122C}" type="datetimeFigureOut">
              <a:rPr lang="cs-CZ" smtClean="0"/>
              <a:t>22.09.2022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5E4EF-4FF1-4970-A799-3BEE97CE1A9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08007-ECF6-4DA2-87AA-85260045122C}" type="datetimeFigureOut">
              <a:rPr lang="cs-CZ" smtClean="0"/>
              <a:t>22.09.2022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5E4EF-4FF1-4970-A799-3BEE97CE1A9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08007-ECF6-4DA2-87AA-85260045122C}" type="datetimeFigureOut">
              <a:rPr lang="cs-CZ" smtClean="0"/>
              <a:t>22.09.2022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5E4EF-4FF1-4970-A799-3BEE97CE1A94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08007-ECF6-4DA2-87AA-85260045122C}" type="datetimeFigureOut">
              <a:rPr lang="cs-CZ" smtClean="0"/>
              <a:t>22.09.2022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05B5E4EF-4FF1-4970-A799-3BEE97CE1A94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08007-ECF6-4DA2-87AA-85260045122C}" type="datetimeFigureOut">
              <a:rPr lang="cs-CZ" smtClean="0"/>
              <a:t>22.09.2022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5E4EF-4FF1-4970-A799-3BEE97CE1A9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08007-ECF6-4DA2-87AA-85260045122C}" type="datetimeFigureOut">
              <a:rPr lang="cs-CZ" smtClean="0"/>
              <a:t>22.09.2022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5E4EF-4FF1-4970-A799-3BEE97CE1A9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B9C08007-ECF6-4DA2-87AA-85260045122C}" type="datetimeFigureOut">
              <a:rPr lang="cs-CZ" smtClean="0"/>
              <a:t>22.09.2022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05B5E4EF-4FF1-4970-A799-3BEE97CE1A94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Literatura přelomu 19.a 20.stol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Moderní umělecké směry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období překotného </a:t>
            </a:r>
            <a:r>
              <a:rPr lang="cs-CZ" dirty="0" err="1" smtClean="0"/>
              <a:t>věděckotechnického</a:t>
            </a:r>
            <a:r>
              <a:rPr lang="cs-CZ" dirty="0" smtClean="0"/>
              <a:t> rozvoje ---- sociální rozpory, radikalizace dělnictva --- přestávají platit „staré křesťanské hodnoty“ --- pesimismus, ztráta dosavadních jistot, všeobecný pocit </a:t>
            </a:r>
            <a:r>
              <a:rPr lang="cs-CZ" b="1" dirty="0" smtClean="0"/>
              <a:t>krize</a:t>
            </a:r>
            <a:endParaRPr lang="cs-CZ" dirty="0" smtClean="0"/>
          </a:p>
          <a:p>
            <a:r>
              <a:rPr lang="cs-CZ" b="1" i="1" dirty="0" smtClean="0"/>
              <a:t>Impresionismus</a:t>
            </a:r>
            <a:r>
              <a:rPr lang="cs-CZ" dirty="0" smtClean="0"/>
              <a:t>  -snaha o zachycení prchavého okamžiku, náladovost, citovost na úkor dějovosti</a:t>
            </a:r>
          </a:p>
          <a:p>
            <a:r>
              <a:rPr lang="cs-CZ" b="1" i="1" dirty="0" smtClean="0"/>
              <a:t>Symbolismus</a:t>
            </a:r>
            <a:r>
              <a:rPr lang="cs-CZ" dirty="0" smtClean="0"/>
              <a:t> – vyjadřování nepřímo prostřednictvím podobenství, mystičnost</a:t>
            </a:r>
          </a:p>
          <a:p>
            <a:r>
              <a:rPr lang="cs-CZ" b="1" i="1" dirty="0" smtClean="0"/>
              <a:t>Dekadence – </a:t>
            </a:r>
            <a:r>
              <a:rPr lang="cs-CZ" dirty="0" smtClean="0"/>
              <a:t>opovrhování společností, krásou</a:t>
            </a:r>
          </a:p>
          <a:p>
            <a:r>
              <a:rPr lang="cs-CZ" dirty="0" smtClean="0"/>
              <a:t>Pro všechny směry typický </a:t>
            </a:r>
            <a:r>
              <a:rPr lang="cs-CZ" b="1" dirty="0" smtClean="0"/>
              <a:t>vypjatý individualismus, umělecká stylizace, melancholie a pesimismus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„Prokletí básníci“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Víra v umění, které může spasit svět, revolta proti společnosti</a:t>
            </a:r>
          </a:p>
          <a:p>
            <a:r>
              <a:rPr lang="cs-CZ" b="1" u="sng" dirty="0" smtClean="0"/>
              <a:t>Ch. </a:t>
            </a:r>
            <a:r>
              <a:rPr lang="cs-CZ" b="1" u="sng" dirty="0" err="1" smtClean="0"/>
              <a:t>Baudelaire</a:t>
            </a:r>
            <a:r>
              <a:rPr lang="cs-CZ" dirty="0" smtClean="0"/>
              <a:t> – </a:t>
            </a:r>
            <a:r>
              <a:rPr lang="cs-CZ" b="1" dirty="0" smtClean="0"/>
              <a:t>Květy zla</a:t>
            </a:r>
            <a:r>
              <a:rPr lang="cs-CZ" dirty="0" smtClean="0"/>
              <a:t> – hledá krásu v ošklivosti, syrová otevřenost  - </a:t>
            </a:r>
            <a:r>
              <a:rPr lang="cs-CZ" b="1" i="1" dirty="0" smtClean="0"/>
              <a:t>symbolismus</a:t>
            </a:r>
            <a:endParaRPr lang="cs-CZ" dirty="0" smtClean="0"/>
          </a:p>
          <a:p>
            <a:r>
              <a:rPr lang="cs-CZ" b="1" u="sng" dirty="0" smtClean="0"/>
              <a:t>J.A. Rimbaud</a:t>
            </a:r>
            <a:r>
              <a:rPr lang="cs-CZ" b="1" dirty="0" smtClean="0"/>
              <a:t> – Opilý koráb, Samohlásky</a:t>
            </a:r>
            <a:r>
              <a:rPr lang="cs-CZ" dirty="0" smtClean="0"/>
              <a:t> – prolínání </a:t>
            </a:r>
            <a:r>
              <a:rPr lang="cs-CZ" b="1" i="1" dirty="0" smtClean="0"/>
              <a:t>symbolismu a impresionismu</a:t>
            </a:r>
            <a:endParaRPr lang="cs-CZ" dirty="0" smtClean="0"/>
          </a:p>
          <a:p>
            <a:r>
              <a:rPr lang="cs-CZ" b="1" u="sng" dirty="0" smtClean="0"/>
              <a:t>P. </a:t>
            </a:r>
            <a:r>
              <a:rPr lang="cs-CZ" b="1" u="sng" dirty="0" err="1" smtClean="0"/>
              <a:t>Verlaine</a:t>
            </a:r>
            <a:r>
              <a:rPr lang="cs-CZ" dirty="0" smtClean="0"/>
              <a:t> – výrazná hudebnost  - </a:t>
            </a:r>
            <a:r>
              <a:rPr lang="cs-CZ" b="1" dirty="0" smtClean="0"/>
              <a:t>Romance beze slov</a:t>
            </a:r>
            <a:r>
              <a:rPr lang="cs-CZ" dirty="0" smtClean="0"/>
              <a:t> – </a:t>
            </a:r>
            <a:r>
              <a:rPr lang="cs-CZ" b="1" i="1" dirty="0" smtClean="0"/>
              <a:t>impresionismus</a:t>
            </a:r>
            <a:r>
              <a:rPr lang="cs-CZ" dirty="0" smtClean="0"/>
              <a:t>, formuloval základní rysy </a:t>
            </a:r>
            <a:r>
              <a:rPr lang="cs-CZ" b="1" i="1" dirty="0" smtClean="0"/>
              <a:t>symbolismu </a:t>
            </a:r>
            <a:r>
              <a:rPr lang="cs-CZ" b="1" dirty="0" smtClean="0"/>
              <a:t>(Básnické umění)</a:t>
            </a:r>
            <a:endParaRPr lang="cs-CZ" dirty="0" smtClean="0"/>
          </a:p>
          <a:p>
            <a:r>
              <a:rPr lang="cs-CZ" dirty="0" smtClean="0"/>
              <a:t>Všichni výrazné rysy </a:t>
            </a:r>
            <a:r>
              <a:rPr lang="cs-CZ" b="1" i="1" dirty="0" smtClean="0"/>
              <a:t>dekadence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Divadelní tvorba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b="1" u="sng" dirty="0" err="1" smtClean="0"/>
              <a:t>O</a:t>
            </a:r>
            <a:r>
              <a:rPr lang="cs-CZ" b="1" u="sng" dirty="0" smtClean="0"/>
              <a:t>.</a:t>
            </a:r>
            <a:r>
              <a:rPr lang="cs-CZ" b="1" u="sng" dirty="0" err="1" smtClean="0"/>
              <a:t>Wilde</a:t>
            </a:r>
            <a:r>
              <a:rPr lang="cs-CZ" b="1" dirty="0" smtClean="0"/>
              <a:t> </a:t>
            </a:r>
            <a:r>
              <a:rPr lang="cs-CZ" b="1" i="1" dirty="0" smtClean="0"/>
              <a:t>– „ intelektuální“ dekadence</a:t>
            </a:r>
            <a:r>
              <a:rPr lang="cs-CZ" dirty="0" smtClean="0"/>
              <a:t> – kritika puritánské vyšší anglické společnosti, známé „bonmoty“</a:t>
            </a:r>
          </a:p>
          <a:p>
            <a:r>
              <a:rPr lang="cs-CZ" dirty="0" smtClean="0"/>
              <a:t>jediný román: </a:t>
            </a:r>
            <a:r>
              <a:rPr lang="cs-CZ" b="1" dirty="0" smtClean="0"/>
              <a:t>Obraz </a:t>
            </a:r>
            <a:r>
              <a:rPr lang="cs-CZ" b="1" dirty="0" err="1" smtClean="0"/>
              <a:t>Doriana</a:t>
            </a:r>
            <a:r>
              <a:rPr lang="cs-CZ" b="1" dirty="0" smtClean="0"/>
              <a:t> </a:t>
            </a:r>
            <a:r>
              <a:rPr lang="cs-CZ" b="1" dirty="0" err="1" smtClean="0"/>
              <a:t>Graye</a:t>
            </a:r>
            <a:endParaRPr lang="cs-CZ" b="1" dirty="0" smtClean="0"/>
          </a:p>
          <a:p>
            <a:r>
              <a:rPr lang="cs-CZ" b="1" dirty="0" smtClean="0"/>
              <a:t>Jak je důležité </a:t>
            </a:r>
            <a:r>
              <a:rPr lang="cs-CZ" b="1" err="1" smtClean="0"/>
              <a:t>míti</a:t>
            </a:r>
            <a:r>
              <a:rPr lang="cs-CZ" b="1" smtClean="0"/>
              <a:t> </a:t>
            </a:r>
            <a:r>
              <a:rPr lang="cs-CZ" b="1" dirty="0" err="1"/>
              <a:t>F</a:t>
            </a:r>
            <a:r>
              <a:rPr lang="cs-CZ" b="1" smtClean="0"/>
              <a:t>ilipa</a:t>
            </a:r>
            <a:r>
              <a:rPr lang="cs-CZ" b="1" dirty="0" smtClean="0"/>
              <a:t>, Ideální manžel…</a:t>
            </a:r>
          </a:p>
          <a:p>
            <a:r>
              <a:rPr lang="cs-CZ" b="1" u="sng" dirty="0" err="1" smtClean="0"/>
              <a:t>A</a:t>
            </a:r>
            <a:r>
              <a:rPr lang="cs-CZ" b="1" u="sng" dirty="0" smtClean="0"/>
              <a:t>.</a:t>
            </a:r>
            <a:r>
              <a:rPr lang="cs-CZ" b="1" u="sng" dirty="0" err="1" smtClean="0"/>
              <a:t>P.Čechov</a:t>
            </a:r>
            <a:r>
              <a:rPr lang="cs-CZ" dirty="0" smtClean="0"/>
              <a:t> – satirické povídky, </a:t>
            </a:r>
            <a:r>
              <a:rPr lang="cs-CZ" b="1" i="1" dirty="0" smtClean="0"/>
              <a:t>impresionistická dramata</a:t>
            </a:r>
            <a:r>
              <a:rPr lang="cs-CZ" b="1" dirty="0" smtClean="0"/>
              <a:t> – Višňový sad, Strýček Váňa, Tři sestry</a:t>
            </a:r>
            <a:r>
              <a:rPr lang="cs-CZ" dirty="0" smtClean="0"/>
              <a:t> – neschopnost vyšších vrstev ruské společnosti změnit sebe a Rusko</a:t>
            </a:r>
          </a:p>
          <a:p>
            <a:r>
              <a:rPr lang="cs-CZ" b="1" u="sng" dirty="0" err="1" smtClean="0"/>
              <a:t>H.Ibsen</a:t>
            </a:r>
            <a:r>
              <a:rPr lang="cs-CZ" dirty="0" smtClean="0"/>
              <a:t> – </a:t>
            </a:r>
            <a:r>
              <a:rPr lang="cs-CZ" b="1" dirty="0" smtClean="0"/>
              <a:t>Nora</a:t>
            </a:r>
            <a:r>
              <a:rPr lang="cs-CZ" dirty="0" smtClean="0"/>
              <a:t> – postavení ženy ve společnosti</a:t>
            </a:r>
          </a:p>
          <a:p>
            <a:r>
              <a:rPr lang="cs-CZ" b="1" u="sng" dirty="0" smtClean="0"/>
              <a:t>A. </a:t>
            </a:r>
            <a:r>
              <a:rPr lang="cs-CZ" b="1" u="sng" dirty="0" err="1" smtClean="0"/>
              <a:t>Strinberg</a:t>
            </a:r>
            <a:r>
              <a:rPr lang="cs-CZ" b="1" dirty="0" smtClean="0"/>
              <a:t> – Tanec smrti</a:t>
            </a:r>
            <a:r>
              <a:rPr lang="cs-CZ" dirty="0" smtClean="0"/>
              <a:t> – krize manželství</a:t>
            </a:r>
            <a:endParaRPr lang="cs-CZ" b="1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75</TotalTime>
  <Words>223</Words>
  <Application>Microsoft Office PowerPoint</Application>
  <PresentationFormat>Předvádění na obrazovce (4:3)</PresentationFormat>
  <Paragraphs>20</Paragraphs>
  <Slides>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8" baseType="lpstr">
      <vt:lpstr>Franklin Gothic Book</vt:lpstr>
      <vt:lpstr>Perpetua</vt:lpstr>
      <vt:lpstr>Wingdings 2</vt:lpstr>
      <vt:lpstr>Jmění</vt:lpstr>
      <vt:lpstr>Literatura přelomu 19.a 20.stol</vt:lpstr>
      <vt:lpstr>Moderní umělecké směry</vt:lpstr>
      <vt:lpstr>„Prokletí básníci“</vt:lpstr>
      <vt:lpstr>Divadelní tvorba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Literatura přelomu 19.a 20.stol</dc:title>
  <dc:creator>Alena</dc:creator>
  <cp:lastModifiedBy>ALENA SIMUNKOVA</cp:lastModifiedBy>
  <cp:revision>7</cp:revision>
  <dcterms:created xsi:type="dcterms:W3CDTF">2011-05-01T13:50:15Z</dcterms:created>
  <dcterms:modified xsi:type="dcterms:W3CDTF">2022-09-22T06:44:17Z</dcterms:modified>
</cp:coreProperties>
</file>