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71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F4BD0AC-2BD8-FD37-F502-6A6EAFA71E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7C0C1A9-C396-CAF4-EBD7-89C08550BB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90AD53F-2511-98FA-0856-98EF5264F1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78A8AA3-DF7C-3570-8A78-E106D7EFA4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792F863-4D99-AE0F-395A-7D0E23CC9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004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568549D-DD5A-F410-798E-A6D584FF3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A826E00-5751-8B62-F0AB-098146E772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DCB565-1953-1916-2B63-2B658F497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65412D4-8378-611E-5377-7876C94CAE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54AB33E-BF08-ADE1-C29D-B9283FB9FF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3195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7194317-C2D8-F3F1-9E79-6F42F237BB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E19F177-66E8-36BC-3B9C-9127EF8C4D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2E9BA64-C83D-D4D0-318B-1CD072C8F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4F74D7-B33E-6D01-91C8-FB4DB1705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2D3448C-802F-4AF2-070F-D6A6430AD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5123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A2B208-7C24-445A-5A7A-8E38769141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12D5EB4-410D-23E3-9510-FCC609DF0E0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3274741-4677-EAC5-DB9A-5FBCCD034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5FA4A01-7DF4-5E7E-BE88-D511F69EDE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33362D4-99B0-1B47-6CD4-4D13B04CE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C588248C-EADF-219D-E4F1-2E5EC87F9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81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A036D8-BB7B-2C4C-D40E-9C8B6D7F27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D3BF3BF-CE36-389F-04CE-066A3F0B7D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6F669F8-5410-C048-779F-54AB7674CA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88A374D6-E7A3-CCE9-9FA6-557247D8946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DD4267B-29BC-5F09-3CB4-729FEECA6C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BBFA552-E071-3D90-FDDE-805DA1830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3EC83F5A-7B51-980B-380A-E7EAC7BF0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A4142C8-B552-F874-CA96-99D50EFA01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832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103C0B-B84F-F185-9CAD-FA24821534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BE64DFC-9239-F279-0197-A6803D9B6F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E0300EF5-6DA8-0C12-0225-93CADF172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5FE8AC13-DF04-E7B7-5C3C-83F2561B2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710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15AC204B-BAB7-2F8B-1DB4-14CA108DB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2061E5D-8C07-DDC0-2C68-FB07C8F612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6047C4EE-228A-6AFA-6C4A-A997F0541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21395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E8ED684-206E-8C8C-FD2F-44B83DA02E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7D3831A-CB7F-9B67-62CA-0655DDCEB7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1E78547-3C34-0F2D-3D2E-8705EC8091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F6C8363-CBE6-4879-D69D-5CE924513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DB12E1B-6158-0B4D-519C-10DDBD4C4A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80CF662-156B-6204-D223-4A089762B3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500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B79437-B920-0DBC-4436-D0C54BBB7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662244B-A907-5778-AB05-C19439F2B20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7C94F26-19FD-C167-142D-6E0CE70A2F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64AF281-6E00-F13B-D9CA-1D0EE12BB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51BE319-5B4D-4381-7FBE-18A756C16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344E3FF-0F24-EEEA-48BA-2617370D43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9957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D487CB-7F9F-C676-F696-4DEC792EDD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4034450-70DB-6702-2592-8F3010D60B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4301E3-E2DF-1F4E-C454-1DBB74A6B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BE66FCF-13EA-437F-0AB6-5B39391B2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889A385-08E2-7608-96DE-0FEEFD4AF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55582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5ECB1B6-FC81-AAE3-9017-EDB65331F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C6AB2BA1-CB44-11FA-2B53-6200064FB2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A43DD75-0380-C79E-951D-7AE23483DB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08D34C8-8C12-A3AA-EED6-702F552E7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5AF0A2-B7AE-02F5-D678-0D0E350EA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501320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B8C89ADE-4165-90EA-827C-0004FCF87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B16E25B-6412-B9BC-61A2-771E05CDDB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147E277-31E1-FF7A-457B-2146D342E0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FBF33D-F519-4E5C-AEF3-9F1F638212F3}" type="datetimeFigureOut">
              <a:rPr lang="cs-CZ" smtClean="0"/>
              <a:t>13.07.2025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175D354-F5A0-46F5-8DA7-8475AAD7A9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04A692B-54D7-7742-A767-3AC0CD6F7D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606AF7-0E1F-4B6C-A800-C0EA7003C7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2203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3C08F59C-D49D-6876-544E-52CD801BB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5" y="897123"/>
            <a:ext cx="3080734" cy="303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>
            <a:extLst>
              <a:ext uri="{FF2B5EF4-FFF2-40B4-BE49-F238E27FC236}">
                <a16:creationId xmlns:a16="http://schemas.microsoft.com/office/drawing/2014/main" id="{19345E22-AEAB-B06A-6094-67CD3723F48A}"/>
              </a:ext>
            </a:extLst>
          </p:cNvPr>
          <p:cNvSpPr txBox="1"/>
          <p:nvPr/>
        </p:nvSpPr>
        <p:spPr>
          <a:xfrm>
            <a:off x="2784282" y="1764579"/>
            <a:ext cx="66234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Řešené otázky z fyziky</a:t>
            </a:r>
          </a:p>
          <a:p>
            <a:pPr algn="ctr"/>
            <a:r>
              <a:rPr lang="cs-CZ" sz="3200" dirty="0"/>
              <a:t>k přijímacím zkouškám na medicínu</a:t>
            </a:r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0F7B6802-ED15-FDFE-85F0-8BC63E67A9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7381" y="897123"/>
            <a:ext cx="3080734" cy="30835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dnadpis 2">
            <a:extLst>
              <a:ext uri="{FF2B5EF4-FFF2-40B4-BE49-F238E27FC236}">
                <a16:creationId xmlns:a16="http://schemas.microsoft.com/office/drawing/2014/main" id="{E397C13E-3D61-C2AE-0702-5ED3C76AA1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57938" y="4158629"/>
            <a:ext cx="3476124" cy="1115074"/>
          </a:xfrm>
        </p:spPr>
        <p:txBody>
          <a:bodyPr>
            <a:noAutofit/>
          </a:bodyPr>
          <a:lstStyle/>
          <a:p>
            <a:r>
              <a:rPr lang="cs-CZ" dirty="0"/>
              <a:t>Část 9</a:t>
            </a:r>
          </a:p>
          <a:p>
            <a:r>
              <a:rPr lang="cs-CZ" dirty="0"/>
              <a:t>Elektromagnetické vlnění</a:t>
            </a:r>
          </a:p>
        </p:txBody>
      </p:sp>
    </p:spTree>
    <p:extLst>
      <p:ext uri="{BB962C8B-B14F-4D97-AF65-F5344CB8AC3E}">
        <p14:creationId xmlns:p14="http://schemas.microsoft.com/office/powerpoint/2010/main" val="1429424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A1083B2-58BE-DFBB-AADC-8648B9DDBD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618" y="0"/>
            <a:ext cx="521392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337D77DE-8736-9A2B-D376-839D3F8A9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460" y="0"/>
            <a:ext cx="50207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4688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BA2DEA1-5D3B-7D42-0BA0-7FEBBB3F86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279" y="0"/>
            <a:ext cx="449193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7B63222C-A246-4A84-CC01-0CB329A65E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777" y="0"/>
            <a:ext cx="46729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7915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5E4900-4380-6341-18B3-579B5271E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104" y="0"/>
            <a:ext cx="500067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ED4DF9C0-CD20-4AFC-9ADE-B2F3616048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6626" y="0"/>
            <a:ext cx="452827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001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4F3D191-113B-9089-2D35-D2871FB5D1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334" y="0"/>
            <a:ext cx="4829611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8DE8419-53F8-8B61-D39F-24B6CE2B13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131" y="0"/>
            <a:ext cx="50033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2336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F3E6559-E961-61E1-F59D-BEB9BE94CF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29" y="0"/>
            <a:ext cx="5170429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5F99D32A-8C92-C310-F8B7-2319C21173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8199" y="0"/>
            <a:ext cx="463526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8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591FD1E-C73F-057E-31EB-9CC259B15A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235" y="0"/>
            <a:ext cx="4640734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A394718-8558-EA5D-1655-D55ED68476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689" y="0"/>
            <a:ext cx="47503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0046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10584A-DBAE-89B9-011D-20E30B775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644" y="0"/>
            <a:ext cx="4634598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7271A54-CBDE-0087-557E-3B0A80A620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1619" y="0"/>
            <a:ext cx="451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4592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99028C-BD21-B1B3-76DD-190B66AB0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630" y="0"/>
            <a:ext cx="4768435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BAFF33E-C448-5383-4DB3-C2704C1231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2067" y="0"/>
            <a:ext cx="49313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5835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8B27654-9CD6-B322-6B27-0F7E919FFD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367" y="0"/>
            <a:ext cx="4950117" cy="6858000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2D4AC26-4FFD-9475-1B03-AB9BEA0B93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2350" y="0"/>
            <a:ext cx="46382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181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5EED6AB6-4D4C-58DF-9CBA-C9419CBCC92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70"/>
          <a:stretch>
            <a:fillRect/>
          </a:stretch>
        </p:blipFill>
        <p:spPr bwMode="auto">
          <a:xfrm>
            <a:off x="5239005" y="2623824"/>
            <a:ext cx="1713990" cy="1610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470036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13</Words>
  <Application>Microsoft Office PowerPoint</Application>
  <PresentationFormat>Širokoúhlá obrazovka</PresentationFormat>
  <Paragraphs>4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3</cp:revision>
  <dcterms:created xsi:type="dcterms:W3CDTF">2025-07-13T12:05:03Z</dcterms:created>
  <dcterms:modified xsi:type="dcterms:W3CDTF">2025-07-13T16:45:46Z</dcterms:modified>
</cp:coreProperties>
</file>