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67" r:id="rId10"/>
    <p:sldId id="269" r:id="rId11"/>
    <p:sldId id="271" r:id="rId12"/>
    <p:sldId id="274" r:id="rId13"/>
    <p:sldId id="273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31968A-F857-4F8C-80BF-6610FD336B44}" type="doc">
      <dgm:prSet loTypeId="urn:microsoft.com/office/officeart/2005/8/layout/cycle8" loCatId="cycle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44437420-3D37-4435-8159-FC28E7761A0C}">
      <dgm:prSet/>
      <dgm:spPr/>
      <dgm:t>
        <a:bodyPr/>
        <a:lstStyle/>
        <a:p>
          <a:r>
            <a:rPr lang="cs-CZ"/>
            <a:t>Indikuje se obvykle při:</a:t>
          </a:r>
          <a:endParaRPr lang="en-US"/>
        </a:p>
      </dgm:t>
    </dgm:pt>
    <dgm:pt modelId="{1E3DC479-C6D0-4D48-A427-F253839782E9}" type="parTrans" cxnId="{7EC134C0-1C1D-4709-AE15-A44DACB5C3B6}">
      <dgm:prSet/>
      <dgm:spPr/>
      <dgm:t>
        <a:bodyPr/>
        <a:lstStyle/>
        <a:p>
          <a:endParaRPr lang="en-US"/>
        </a:p>
      </dgm:t>
    </dgm:pt>
    <dgm:pt modelId="{0A9B15E2-010D-4446-913A-B9D7F6E7A994}" type="sibTrans" cxnId="{7EC134C0-1C1D-4709-AE15-A44DACB5C3B6}">
      <dgm:prSet/>
      <dgm:spPr/>
      <dgm:t>
        <a:bodyPr/>
        <a:lstStyle/>
        <a:p>
          <a:endParaRPr lang="en-US"/>
        </a:p>
      </dgm:t>
    </dgm:pt>
    <dgm:pt modelId="{B3FC221A-6A4A-402B-BB4B-EE980AB74AA2}">
      <dgm:prSet/>
      <dgm:spPr/>
      <dgm:t>
        <a:bodyPr/>
        <a:lstStyle/>
        <a:p>
          <a:r>
            <a:rPr lang="cs-CZ"/>
            <a:t>záchvatových onemocněních, </a:t>
          </a:r>
          <a:endParaRPr lang="en-US"/>
        </a:p>
      </dgm:t>
    </dgm:pt>
    <dgm:pt modelId="{7D66046D-461C-43CD-BDAF-9BEBA2D6CEA5}" type="parTrans" cxnId="{0434DF95-4D7C-4C30-AEE5-24856A7EB8B4}">
      <dgm:prSet/>
      <dgm:spPr/>
      <dgm:t>
        <a:bodyPr/>
        <a:lstStyle/>
        <a:p>
          <a:endParaRPr lang="en-US"/>
        </a:p>
      </dgm:t>
    </dgm:pt>
    <dgm:pt modelId="{3BE1CC6B-E28D-4E81-9F97-A145C7B8A9C6}" type="sibTrans" cxnId="{0434DF95-4D7C-4C30-AEE5-24856A7EB8B4}">
      <dgm:prSet/>
      <dgm:spPr/>
      <dgm:t>
        <a:bodyPr/>
        <a:lstStyle/>
        <a:p>
          <a:endParaRPr lang="en-US"/>
        </a:p>
      </dgm:t>
    </dgm:pt>
    <dgm:pt modelId="{9FFF1E92-B1C8-45DF-B5CA-84F80E283B12}">
      <dgm:prSet/>
      <dgm:spPr/>
      <dgm:t>
        <a:bodyPr/>
        <a:lstStyle/>
        <a:p>
          <a:r>
            <a:rPr lang="cs-CZ"/>
            <a:t>ztrátě vědomí, </a:t>
          </a:r>
          <a:endParaRPr lang="en-US"/>
        </a:p>
      </dgm:t>
    </dgm:pt>
    <dgm:pt modelId="{496F3C56-6CF8-452F-97A1-E1FA0C36A611}" type="parTrans" cxnId="{53DB243A-4DAE-4868-B49C-DD4F02BA6B3D}">
      <dgm:prSet/>
      <dgm:spPr/>
      <dgm:t>
        <a:bodyPr/>
        <a:lstStyle/>
        <a:p>
          <a:endParaRPr lang="en-US"/>
        </a:p>
      </dgm:t>
    </dgm:pt>
    <dgm:pt modelId="{1EDCD7CE-30B1-4E91-B580-ECCC2F7E77E0}" type="sibTrans" cxnId="{53DB243A-4DAE-4868-B49C-DD4F02BA6B3D}">
      <dgm:prSet/>
      <dgm:spPr/>
      <dgm:t>
        <a:bodyPr/>
        <a:lstStyle/>
        <a:p>
          <a:endParaRPr lang="en-US"/>
        </a:p>
      </dgm:t>
    </dgm:pt>
    <dgm:pt modelId="{A94C20F1-252F-49DF-9715-95D676A76B58}">
      <dgm:prSet/>
      <dgm:spPr/>
      <dgm:t>
        <a:bodyPr/>
        <a:lstStyle/>
        <a:p>
          <a:r>
            <a:rPr lang="cs-CZ"/>
            <a:t>po mozkové příhodě, </a:t>
          </a:r>
          <a:endParaRPr lang="en-US"/>
        </a:p>
      </dgm:t>
    </dgm:pt>
    <dgm:pt modelId="{A53B72B9-D4E3-4B66-9DBA-0CBF05B8694F}" type="parTrans" cxnId="{674D8386-6B23-4487-840E-8C93EE4C65A8}">
      <dgm:prSet/>
      <dgm:spPr/>
      <dgm:t>
        <a:bodyPr/>
        <a:lstStyle/>
        <a:p>
          <a:endParaRPr lang="en-US"/>
        </a:p>
      </dgm:t>
    </dgm:pt>
    <dgm:pt modelId="{D30490F5-C7F7-4892-8762-2F89D541184A}" type="sibTrans" cxnId="{674D8386-6B23-4487-840E-8C93EE4C65A8}">
      <dgm:prSet/>
      <dgm:spPr/>
      <dgm:t>
        <a:bodyPr/>
        <a:lstStyle/>
        <a:p>
          <a:endParaRPr lang="en-US"/>
        </a:p>
      </dgm:t>
    </dgm:pt>
    <dgm:pt modelId="{AA90EAEB-3C36-46D1-813F-9BA77D3B9C8E}">
      <dgm:prSet/>
      <dgm:spPr/>
      <dgm:t>
        <a:bodyPr/>
        <a:lstStyle/>
        <a:p>
          <a:r>
            <a:rPr lang="cs-CZ"/>
            <a:t>při zánětech, úrazech nebo otřesech mozku.</a:t>
          </a:r>
          <a:endParaRPr lang="en-US"/>
        </a:p>
      </dgm:t>
    </dgm:pt>
    <dgm:pt modelId="{595A16B4-2932-44F3-8391-71E61C335C23}" type="parTrans" cxnId="{053E84B7-7C77-4F42-94D7-EA019EBE198D}">
      <dgm:prSet/>
      <dgm:spPr/>
      <dgm:t>
        <a:bodyPr/>
        <a:lstStyle/>
        <a:p>
          <a:endParaRPr lang="en-US"/>
        </a:p>
      </dgm:t>
    </dgm:pt>
    <dgm:pt modelId="{DCDAA6D7-E5F5-449B-9D91-F3DAFDBFAA31}" type="sibTrans" cxnId="{053E84B7-7C77-4F42-94D7-EA019EBE198D}">
      <dgm:prSet/>
      <dgm:spPr/>
      <dgm:t>
        <a:bodyPr/>
        <a:lstStyle/>
        <a:p>
          <a:endParaRPr lang="en-US"/>
        </a:p>
      </dgm:t>
    </dgm:pt>
    <dgm:pt modelId="{B89E56C4-292A-4E80-B632-30C2D6458AA7}">
      <dgm:prSet/>
      <dgm:spPr/>
      <dgm:t>
        <a:bodyPr/>
        <a:lstStyle/>
        <a:p>
          <a:r>
            <a:rPr lang="cs-CZ"/>
            <a:t>Používá se i při sledování procesů probíhajících ve spánku. </a:t>
          </a:r>
          <a:endParaRPr lang="en-US"/>
        </a:p>
      </dgm:t>
    </dgm:pt>
    <dgm:pt modelId="{35A58B4A-16FC-4C3C-9999-0FD9804BB6D0}" type="parTrans" cxnId="{B6371BAF-D382-4BC2-9F2D-CD7A5E201BF8}">
      <dgm:prSet/>
      <dgm:spPr/>
      <dgm:t>
        <a:bodyPr/>
        <a:lstStyle/>
        <a:p>
          <a:endParaRPr lang="en-US"/>
        </a:p>
      </dgm:t>
    </dgm:pt>
    <dgm:pt modelId="{9EAAB2C6-1C74-4557-ADFD-D4E2B4F063BC}" type="sibTrans" cxnId="{B6371BAF-D382-4BC2-9F2D-CD7A5E201BF8}">
      <dgm:prSet/>
      <dgm:spPr/>
      <dgm:t>
        <a:bodyPr/>
        <a:lstStyle/>
        <a:p>
          <a:endParaRPr lang="en-US"/>
        </a:p>
      </dgm:t>
    </dgm:pt>
    <dgm:pt modelId="{E51DCD3A-840D-4CD5-B052-2A40CBCA038B}">
      <dgm:prSet/>
      <dgm:spPr/>
      <dgm:t>
        <a:bodyPr/>
        <a:lstStyle/>
        <a:p>
          <a:r>
            <a:rPr lang="cs-CZ"/>
            <a:t>Vyšetření navrhuje neurolog.</a:t>
          </a:r>
          <a:endParaRPr lang="en-US"/>
        </a:p>
      </dgm:t>
    </dgm:pt>
    <dgm:pt modelId="{E2687FCE-8F0E-4DCD-9253-F0618FEFD069}" type="parTrans" cxnId="{93F712B5-3EA0-4FDD-9D5B-4858D8DB0711}">
      <dgm:prSet/>
      <dgm:spPr/>
      <dgm:t>
        <a:bodyPr/>
        <a:lstStyle/>
        <a:p>
          <a:endParaRPr lang="en-US"/>
        </a:p>
      </dgm:t>
    </dgm:pt>
    <dgm:pt modelId="{00044BAD-AAC5-4850-92DD-2A6C976AE441}" type="sibTrans" cxnId="{93F712B5-3EA0-4FDD-9D5B-4858D8DB0711}">
      <dgm:prSet/>
      <dgm:spPr/>
      <dgm:t>
        <a:bodyPr/>
        <a:lstStyle/>
        <a:p>
          <a:endParaRPr lang="en-US"/>
        </a:p>
      </dgm:t>
    </dgm:pt>
    <dgm:pt modelId="{BA698A9E-8AFC-4BD9-8BF6-6AB7E6FAEFF3}" type="pres">
      <dgm:prSet presAssocID="{7F31968A-F857-4F8C-80BF-6610FD336B44}" presName="compositeShape" presStyleCnt="0">
        <dgm:presLayoutVars>
          <dgm:chMax val="7"/>
          <dgm:dir/>
          <dgm:resizeHandles val="exact"/>
        </dgm:presLayoutVars>
      </dgm:prSet>
      <dgm:spPr/>
    </dgm:pt>
    <dgm:pt modelId="{329D5716-D0CA-46CC-AD6A-B2370751886A}" type="pres">
      <dgm:prSet presAssocID="{7F31968A-F857-4F8C-80BF-6610FD336B44}" presName="wedge1" presStyleLbl="node1" presStyleIdx="0" presStyleCnt="7"/>
      <dgm:spPr/>
    </dgm:pt>
    <dgm:pt modelId="{C6E26CF9-740D-405F-B214-4D641382C40D}" type="pres">
      <dgm:prSet presAssocID="{7F31968A-F857-4F8C-80BF-6610FD336B44}" presName="dummy1a" presStyleCnt="0"/>
      <dgm:spPr/>
    </dgm:pt>
    <dgm:pt modelId="{CF07BA7E-1492-416A-BF75-3E79CF6B154B}" type="pres">
      <dgm:prSet presAssocID="{7F31968A-F857-4F8C-80BF-6610FD336B44}" presName="dummy1b" presStyleCnt="0"/>
      <dgm:spPr/>
    </dgm:pt>
    <dgm:pt modelId="{57B90746-B9C5-432D-AC55-5350443BC630}" type="pres">
      <dgm:prSet presAssocID="{7F31968A-F857-4F8C-80BF-6610FD336B44}" presName="wedge1Tx" presStyleLbl="node1" presStyleIdx="0" presStyleCnt="7">
        <dgm:presLayoutVars>
          <dgm:chMax val="0"/>
          <dgm:chPref val="0"/>
          <dgm:bulletEnabled val="1"/>
        </dgm:presLayoutVars>
      </dgm:prSet>
      <dgm:spPr/>
    </dgm:pt>
    <dgm:pt modelId="{DCC6DF19-FA1F-4F6E-BC55-FD4DBABE7ACD}" type="pres">
      <dgm:prSet presAssocID="{7F31968A-F857-4F8C-80BF-6610FD336B44}" presName="wedge2" presStyleLbl="node1" presStyleIdx="1" presStyleCnt="7"/>
      <dgm:spPr/>
    </dgm:pt>
    <dgm:pt modelId="{D5F7AD1E-9DA5-4C68-AFDD-90F36CF923F7}" type="pres">
      <dgm:prSet presAssocID="{7F31968A-F857-4F8C-80BF-6610FD336B44}" presName="dummy2a" presStyleCnt="0"/>
      <dgm:spPr/>
    </dgm:pt>
    <dgm:pt modelId="{472650CF-B6E6-4FC3-925B-31AED1CF7A1F}" type="pres">
      <dgm:prSet presAssocID="{7F31968A-F857-4F8C-80BF-6610FD336B44}" presName="dummy2b" presStyleCnt="0"/>
      <dgm:spPr/>
    </dgm:pt>
    <dgm:pt modelId="{126F0D47-05DB-4B35-B236-AC4732977BB4}" type="pres">
      <dgm:prSet presAssocID="{7F31968A-F857-4F8C-80BF-6610FD336B44}" presName="wedge2Tx" presStyleLbl="node1" presStyleIdx="1" presStyleCnt="7">
        <dgm:presLayoutVars>
          <dgm:chMax val="0"/>
          <dgm:chPref val="0"/>
          <dgm:bulletEnabled val="1"/>
        </dgm:presLayoutVars>
      </dgm:prSet>
      <dgm:spPr/>
    </dgm:pt>
    <dgm:pt modelId="{2215E8BF-B64E-4F30-A74A-D1D57DB502AB}" type="pres">
      <dgm:prSet presAssocID="{7F31968A-F857-4F8C-80BF-6610FD336B44}" presName="wedge3" presStyleLbl="node1" presStyleIdx="2" presStyleCnt="7"/>
      <dgm:spPr/>
    </dgm:pt>
    <dgm:pt modelId="{5EA7003C-88E8-4868-8428-95390452B9CD}" type="pres">
      <dgm:prSet presAssocID="{7F31968A-F857-4F8C-80BF-6610FD336B44}" presName="dummy3a" presStyleCnt="0"/>
      <dgm:spPr/>
    </dgm:pt>
    <dgm:pt modelId="{5BC5945C-0934-408F-8393-49206A00E5CC}" type="pres">
      <dgm:prSet presAssocID="{7F31968A-F857-4F8C-80BF-6610FD336B44}" presName="dummy3b" presStyleCnt="0"/>
      <dgm:spPr/>
    </dgm:pt>
    <dgm:pt modelId="{844BB2E5-81EC-49CB-9CFC-AA9AA2C6012C}" type="pres">
      <dgm:prSet presAssocID="{7F31968A-F857-4F8C-80BF-6610FD336B44}" presName="wedge3Tx" presStyleLbl="node1" presStyleIdx="2" presStyleCnt="7">
        <dgm:presLayoutVars>
          <dgm:chMax val="0"/>
          <dgm:chPref val="0"/>
          <dgm:bulletEnabled val="1"/>
        </dgm:presLayoutVars>
      </dgm:prSet>
      <dgm:spPr/>
    </dgm:pt>
    <dgm:pt modelId="{EF8157AC-35EF-4F45-8270-8F932B7BCEA1}" type="pres">
      <dgm:prSet presAssocID="{7F31968A-F857-4F8C-80BF-6610FD336B44}" presName="wedge4" presStyleLbl="node1" presStyleIdx="3" presStyleCnt="7"/>
      <dgm:spPr/>
    </dgm:pt>
    <dgm:pt modelId="{27C1AF1E-2C6D-4DD2-B059-5C82A0AA1697}" type="pres">
      <dgm:prSet presAssocID="{7F31968A-F857-4F8C-80BF-6610FD336B44}" presName="dummy4a" presStyleCnt="0"/>
      <dgm:spPr/>
    </dgm:pt>
    <dgm:pt modelId="{A073A655-4B0A-41CE-A4B5-A48129196FA6}" type="pres">
      <dgm:prSet presAssocID="{7F31968A-F857-4F8C-80BF-6610FD336B44}" presName="dummy4b" presStyleCnt="0"/>
      <dgm:spPr/>
    </dgm:pt>
    <dgm:pt modelId="{2F33D1F5-4823-44B8-80F7-486794099D2E}" type="pres">
      <dgm:prSet presAssocID="{7F31968A-F857-4F8C-80BF-6610FD336B44}" presName="wedge4Tx" presStyleLbl="node1" presStyleIdx="3" presStyleCnt="7">
        <dgm:presLayoutVars>
          <dgm:chMax val="0"/>
          <dgm:chPref val="0"/>
          <dgm:bulletEnabled val="1"/>
        </dgm:presLayoutVars>
      </dgm:prSet>
      <dgm:spPr/>
    </dgm:pt>
    <dgm:pt modelId="{B909CB72-5D04-47DE-AECF-2C8310DC8674}" type="pres">
      <dgm:prSet presAssocID="{7F31968A-F857-4F8C-80BF-6610FD336B44}" presName="wedge5" presStyleLbl="node1" presStyleIdx="4" presStyleCnt="7"/>
      <dgm:spPr/>
    </dgm:pt>
    <dgm:pt modelId="{CF19CC59-0C61-4F55-A42D-617D4A06B791}" type="pres">
      <dgm:prSet presAssocID="{7F31968A-F857-4F8C-80BF-6610FD336B44}" presName="dummy5a" presStyleCnt="0"/>
      <dgm:spPr/>
    </dgm:pt>
    <dgm:pt modelId="{E11B373D-F88C-4AD7-BEE2-9494A3AB409F}" type="pres">
      <dgm:prSet presAssocID="{7F31968A-F857-4F8C-80BF-6610FD336B44}" presName="dummy5b" presStyleCnt="0"/>
      <dgm:spPr/>
    </dgm:pt>
    <dgm:pt modelId="{768D1A80-446A-42DF-B46D-B45100838625}" type="pres">
      <dgm:prSet presAssocID="{7F31968A-F857-4F8C-80BF-6610FD336B44}" presName="wedge5Tx" presStyleLbl="node1" presStyleIdx="4" presStyleCnt="7">
        <dgm:presLayoutVars>
          <dgm:chMax val="0"/>
          <dgm:chPref val="0"/>
          <dgm:bulletEnabled val="1"/>
        </dgm:presLayoutVars>
      </dgm:prSet>
      <dgm:spPr/>
    </dgm:pt>
    <dgm:pt modelId="{B3326E4E-6BFC-49AA-B839-D4C2E988E75D}" type="pres">
      <dgm:prSet presAssocID="{7F31968A-F857-4F8C-80BF-6610FD336B44}" presName="wedge6" presStyleLbl="node1" presStyleIdx="5" presStyleCnt="7"/>
      <dgm:spPr/>
    </dgm:pt>
    <dgm:pt modelId="{7B34C707-7294-4764-86E2-D58EBD9A094A}" type="pres">
      <dgm:prSet presAssocID="{7F31968A-F857-4F8C-80BF-6610FD336B44}" presName="dummy6a" presStyleCnt="0"/>
      <dgm:spPr/>
    </dgm:pt>
    <dgm:pt modelId="{AEDD1014-F877-43CA-A7BC-261DDF00457E}" type="pres">
      <dgm:prSet presAssocID="{7F31968A-F857-4F8C-80BF-6610FD336B44}" presName="dummy6b" presStyleCnt="0"/>
      <dgm:spPr/>
    </dgm:pt>
    <dgm:pt modelId="{61355E06-F5EE-4CCC-B425-1D91179571BA}" type="pres">
      <dgm:prSet presAssocID="{7F31968A-F857-4F8C-80BF-6610FD336B44}" presName="wedge6Tx" presStyleLbl="node1" presStyleIdx="5" presStyleCnt="7">
        <dgm:presLayoutVars>
          <dgm:chMax val="0"/>
          <dgm:chPref val="0"/>
          <dgm:bulletEnabled val="1"/>
        </dgm:presLayoutVars>
      </dgm:prSet>
      <dgm:spPr/>
    </dgm:pt>
    <dgm:pt modelId="{A5593071-6283-4329-8D71-C831969A8957}" type="pres">
      <dgm:prSet presAssocID="{7F31968A-F857-4F8C-80BF-6610FD336B44}" presName="wedge7" presStyleLbl="node1" presStyleIdx="6" presStyleCnt="7"/>
      <dgm:spPr/>
    </dgm:pt>
    <dgm:pt modelId="{A84BD580-2535-4BCA-912C-74D639B01287}" type="pres">
      <dgm:prSet presAssocID="{7F31968A-F857-4F8C-80BF-6610FD336B44}" presName="dummy7a" presStyleCnt="0"/>
      <dgm:spPr/>
    </dgm:pt>
    <dgm:pt modelId="{7D69EBD7-6371-4DB5-9E05-3FBC446C97B4}" type="pres">
      <dgm:prSet presAssocID="{7F31968A-F857-4F8C-80BF-6610FD336B44}" presName="dummy7b" presStyleCnt="0"/>
      <dgm:spPr/>
    </dgm:pt>
    <dgm:pt modelId="{6F8CCC98-FCB8-46A8-8118-021C09554C87}" type="pres">
      <dgm:prSet presAssocID="{7F31968A-F857-4F8C-80BF-6610FD336B44}" presName="wedge7Tx" presStyleLbl="node1" presStyleIdx="6" presStyleCnt="7">
        <dgm:presLayoutVars>
          <dgm:chMax val="0"/>
          <dgm:chPref val="0"/>
          <dgm:bulletEnabled val="1"/>
        </dgm:presLayoutVars>
      </dgm:prSet>
      <dgm:spPr/>
    </dgm:pt>
    <dgm:pt modelId="{4A90FC6F-D909-4A50-AD2C-D44435752EDC}" type="pres">
      <dgm:prSet presAssocID="{0A9B15E2-010D-4446-913A-B9D7F6E7A994}" presName="arrowWedge1" presStyleLbl="fgSibTrans2D1" presStyleIdx="0" presStyleCnt="7"/>
      <dgm:spPr/>
    </dgm:pt>
    <dgm:pt modelId="{051E9EF7-D8CB-4FCB-A03A-1EA8EBABDCF9}" type="pres">
      <dgm:prSet presAssocID="{3BE1CC6B-E28D-4E81-9F97-A145C7B8A9C6}" presName="arrowWedge2" presStyleLbl="fgSibTrans2D1" presStyleIdx="1" presStyleCnt="7"/>
      <dgm:spPr/>
    </dgm:pt>
    <dgm:pt modelId="{427E885E-0CE8-417B-82B7-AD96B9E2A60F}" type="pres">
      <dgm:prSet presAssocID="{1EDCD7CE-30B1-4E91-B580-ECCC2F7E77E0}" presName="arrowWedge3" presStyleLbl="fgSibTrans2D1" presStyleIdx="2" presStyleCnt="7"/>
      <dgm:spPr/>
    </dgm:pt>
    <dgm:pt modelId="{9D029ACF-2724-4094-B269-4D92EEBD86AD}" type="pres">
      <dgm:prSet presAssocID="{D30490F5-C7F7-4892-8762-2F89D541184A}" presName="arrowWedge4" presStyleLbl="fgSibTrans2D1" presStyleIdx="3" presStyleCnt="7"/>
      <dgm:spPr/>
    </dgm:pt>
    <dgm:pt modelId="{60D073FE-2ED3-4678-970B-AA1B25C3F4DF}" type="pres">
      <dgm:prSet presAssocID="{DCDAA6D7-E5F5-449B-9D91-F3DAFDBFAA31}" presName="arrowWedge5" presStyleLbl="fgSibTrans2D1" presStyleIdx="4" presStyleCnt="7"/>
      <dgm:spPr/>
    </dgm:pt>
    <dgm:pt modelId="{7F200DB6-FE2B-46E4-81CE-DBB70886006E}" type="pres">
      <dgm:prSet presAssocID="{9EAAB2C6-1C74-4557-ADFD-D4E2B4F063BC}" presName="arrowWedge6" presStyleLbl="fgSibTrans2D1" presStyleIdx="5" presStyleCnt="7"/>
      <dgm:spPr/>
    </dgm:pt>
    <dgm:pt modelId="{30F476A1-A4E6-454C-88EA-9F6750C082A8}" type="pres">
      <dgm:prSet presAssocID="{00044BAD-AAC5-4850-92DD-2A6C976AE441}" presName="arrowWedge7" presStyleLbl="fgSibTrans2D1" presStyleIdx="6" presStyleCnt="7"/>
      <dgm:spPr/>
    </dgm:pt>
  </dgm:ptLst>
  <dgm:cxnLst>
    <dgm:cxn modelId="{C83FA411-855E-465D-B610-25A5E3D9AA49}" type="presOf" srcId="{E51DCD3A-840D-4CD5-B052-2A40CBCA038B}" destId="{6F8CCC98-FCB8-46A8-8118-021C09554C87}" srcOrd="1" destOrd="0" presId="urn:microsoft.com/office/officeart/2005/8/layout/cycle8"/>
    <dgm:cxn modelId="{D73AC41F-F693-4E59-B3CF-0CEBBDCBC53A}" type="presOf" srcId="{B89E56C4-292A-4E80-B632-30C2D6458AA7}" destId="{B3326E4E-6BFC-49AA-B839-D4C2E988E75D}" srcOrd="0" destOrd="0" presId="urn:microsoft.com/office/officeart/2005/8/layout/cycle8"/>
    <dgm:cxn modelId="{409BC82D-C27A-49B5-8A14-DA8A7E656D06}" type="presOf" srcId="{E51DCD3A-840D-4CD5-B052-2A40CBCA038B}" destId="{A5593071-6283-4329-8D71-C831969A8957}" srcOrd="0" destOrd="0" presId="urn:microsoft.com/office/officeart/2005/8/layout/cycle8"/>
    <dgm:cxn modelId="{1FCF052E-B953-4027-8624-5C35DD1F7CF8}" type="presOf" srcId="{B3FC221A-6A4A-402B-BB4B-EE980AB74AA2}" destId="{126F0D47-05DB-4B35-B236-AC4732977BB4}" srcOrd="1" destOrd="0" presId="urn:microsoft.com/office/officeart/2005/8/layout/cycle8"/>
    <dgm:cxn modelId="{53DB243A-4DAE-4868-B49C-DD4F02BA6B3D}" srcId="{7F31968A-F857-4F8C-80BF-6610FD336B44}" destId="{9FFF1E92-B1C8-45DF-B5CA-84F80E283B12}" srcOrd="2" destOrd="0" parTransId="{496F3C56-6CF8-452F-97A1-E1FA0C36A611}" sibTransId="{1EDCD7CE-30B1-4E91-B580-ECCC2F7E77E0}"/>
    <dgm:cxn modelId="{82BD8668-5876-4B33-9568-720A9F67F74E}" type="presOf" srcId="{A94C20F1-252F-49DF-9715-95D676A76B58}" destId="{EF8157AC-35EF-4F45-8270-8F932B7BCEA1}" srcOrd="0" destOrd="0" presId="urn:microsoft.com/office/officeart/2005/8/layout/cycle8"/>
    <dgm:cxn modelId="{9B71187F-96A5-406F-A7BD-F13876295BB7}" type="presOf" srcId="{A94C20F1-252F-49DF-9715-95D676A76B58}" destId="{2F33D1F5-4823-44B8-80F7-486794099D2E}" srcOrd="1" destOrd="0" presId="urn:microsoft.com/office/officeart/2005/8/layout/cycle8"/>
    <dgm:cxn modelId="{F92CEF80-E6E6-4585-A5C8-7B881E001284}" type="presOf" srcId="{44437420-3D37-4435-8159-FC28E7761A0C}" destId="{329D5716-D0CA-46CC-AD6A-B2370751886A}" srcOrd="0" destOrd="0" presId="urn:microsoft.com/office/officeart/2005/8/layout/cycle8"/>
    <dgm:cxn modelId="{674D8386-6B23-4487-840E-8C93EE4C65A8}" srcId="{7F31968A-F857-4F8C-80BF-6610FD336B44}" destId="{A94C20F1-252F-49DF-9715-95D676A76B58}" srcOrd="3" destOrd="0" parTransId="{A53B72B9-D4E3-4B66-9DBA-0CBF05B8694F}" sibTransId="{D30490F5-C7F7-4892-8762-2F89D541184A}"/>
    <dgm:cxn modelId="{8DDCD786-B4C0-4777-ADBA-BDD542F25F64}" type="presOf" srcId="{9FFF1E92-B1C8-45DF-B5CA-84F80E283B12}" destId="{844BB2E5-81EC-49CB-9CFC-AA9AA2C6012C}" srcOrd="1" destOrd="0" presId="urn:microsoft.com/office/officeart/2005/8/layout/cycle8"/>
    <dgm:cxn modelId="{0434DF95-4D7C-4C30-AEE5-24856A7EB8B4}" srcId="{7F31968A-F857-4F8C-80BF-6610FD336B44}" destId="{B3FC221A-6A4A-402B-BB4B-EE980AB74AA2}" srcOrd="1" destOrd="0" parTransId="{7D66046D-461C-43CD-BDAF-9BEBA2D6CEA5}" sibTransId="{3BE1CC6B-E28D-4E81-9F97-A145C7B8A9C6}"/>
    <dgm:cxn modelId="{E0B5D2A0-0A4D-4FEE-AFE8-0CF87A1D51D3}" type="presOf" srcId="{44437420-3D37-4435-8159-FC28E7761A0C}" destId="{57B90746-B9C5-432D-AC55-5350443BC630}" srcOrd="1" destOrd="0" presId="urn:microsoft.com/office/officeart/2005/8/layout/cycle8"/>
    <dgm:cxn modelId="{AB52B8A4-49E7-428A-8B08-028C850054AD}" type="presOf" srcId="{AA90EAEB-3C36-46D1-813F-9BA77D3B9C8E}" destId="{B909CB72-5D04-47DE-AECF-2C8310DC8674}" srcOrd="0" destOrd="0" presId="urn:microsoft.com/office/officeart/2005/8/layout/cycle8"/>
    <dgm:cxn modelId="{EE5F51A7-3173-477A-B68C-A632871EA25F}" type="presOf" srcId="{B89E56C4-292A-4E80-B632-30C2D6458AA7}" destId="{61355E06-F5EE-4CCC-B425-1D91179571BA}" srcOrd="1" destOrd="0" presId="urn:microsoft.com/office/officeart/2005/8/layout/cycle8"/>
    <dgm:cxn modelId="{B6371BAF-D382-4BC2-9F2D-CD7A5E201BF8}" srcId="{7F31968A-F857-4F8C-80BF-6610FD336B44}" destId="{B89E56C4-292A-4E80-B632-30C2D6458AA7}" srcOrd="5" destOrd="0" parTransId="{35A58B4A-16FC-4C3C-9999-0FD9804BB6D0}" sibTransId="{9EAAB2C6-1C74-4557-ADFD-D4E2B4F063BC}"/>
    <dgm:cxn modelId="{D341B1B3-1942-4887-B34D-8FAB4F2FDA47}" type="presOf" srcId="{9FFF1E92-B1C8-45DF-B5CA-84F80E283B12}" destId="{2215E8BF-B64E-4F30-A74A-D1D57DB502AB}" srcOrd="0" destOrd="0" presId="urn:microsoft.com/office/officeart/2005/8/layout/cycle8"/>
    <dgm:cxn modelId="{93F712B5-3EA0-4FDD-9D5B-4858D8DB0711}" srcId="{7F31968A-F857-4F8C-80BF-6610FD336B44}" destId="{E51DCD3A-840D-4CD5-B052-2A40CBCA038B}" srcOrd="6" destOrd="0" parTransId="{E2687FCE-8F0E-4DCD-9253-F0618FEFD069}" sibTransId="{00044BAD-AAC5-4850-92DD-2A6C976AE441}"/>
    <dgm:cxn modelId="{D3AB82B6-CBCB-4BB7-A0D5-86A41F13279B}" type="presOf" srcId="{AA90EAEB-3C36-46D1-813F-9BA77D3B9C8E}" destId="{768D1A80-446A-42DF-B46D-B45100838625}" srcOrd="1" destOrd="0" presId="urn:microsoft.com/office/officeart/2005/8/layout/cycle8"/>
    <dgm:cxn modelId="{053E84B7-7C77-4F42-94D7-EA019EBE198D}" srcId="{7F31968A-F857-4F8C-80BF-6610FD336B44}" destId="{AA90EAEB-3C36-46D1-813F-9BA77D3B9C8E}" srcOrd="4" destOrd="0" parTransId="{595A16B4-2932-44F3-8391-71E61C335C23}" sibTransId="{DCDAA6D7-E5F5-449B-9D91-F3DAFDBFAA31}"/>
    <dgm:cxn modelId="{7EC134C0-1C1D-4709-AE15-A44DACB5C3B6}" srcId="{7F31968A-F857-4F8C-80BF-6610FD336B44}" destId="{44437420-3D37-4435-8159-FC28E7761A0C}" srcOrd="0" destOrd="0" parTransId="{1E3DC479-C6D0-4D48-A427-F253839782E9}" sibTransId="{0A9B15E2-010D-4446-913A-B9D7F6E7A994}"/>
    <dgm:cxn modelId="{80073DD2-A5DF-4D5D-927C-787CE4103063}" type="presOf" srcId="{B3FC221A-6A4A-402B-BB4B-EE980AB74AA2}" destId="{DCC6DF19-FA1F-4F6E-BC55-FD4DBABE7ACD}" srcOrd="0" destOrd="0" presId="urn:microsoft.com/office/officeart/2005/8/layout/cycle8"/>
    <dgm:cxn modelId="{7CB643F5-7BB9-487D-A146-2EDCD945FF87}" type="presOf" srcId="{7F31968A-F857-4F8C-80BF-6610FD336B44}" destId="{BA698A9E-8AFC-4BD9-8BF6-6AB7E6FAEFF3}" srcOrd="0" destOrd="0" presId="urn:microsoft.com/office/officeart/2005/8/layout/cycle8"/>
    <dgm:cxn modelId="{5B62E03E-BA59-479C-8A6F-C7729249FCE8}" type="presParOf" srcId="{BA698A9E-8AFC-4BD9-8BF6-6AB7E6FAEFF3}" destId="{329D5716-D0CA-46CC-AD6A-B2370751886A}" srcOrd="0" destOrd="0" presId="urn:microsoft.com/office/officeart/2005/8/layout/cycle8"/>
    <dgm:cxn modelId="{C92148DA-CFC1-41BB-BE7A-D92D22AB066E}" type="presParOf" srcId="{BA698A9E-8AFC-4BD9-8BF6-6AB7E6FAEFF3}" destId="{C6E26CF9-740D-405F-B214-4D641382C40D}" srcOrd="1" destOrd="0" presId="urn:microsoft.com/office/officeart/2005/8/layout/cycle8"/>
    <dgm:cxn modelId="{3B918CC1-6BF3-4556-8C83-A8AC25B1CAB1}" type="presParOf" srcId="{BA698A9E-8AFC-4BD9-8BF6-6AB7E6FAEFF3}" destId="{CF07BA7E-1492-416A-BF75-3E79CF6B154B}" srcOrd="2" destOrd="0" presId="urn:microsoft.com/office/officeart/2005/8/layout/cycle8"/>
    <dgm:cxn modelId="{765ACB54-656B-4ADC-BC8E-26A3773C4EFE}" type="presParOf" srcId="{BA698A9E-8AFC-4BD9-8BF6-6AB7E6FAEFF3}" destId="{57B90746-B9C5-432D-AC55-5350443BC630}" srcOrd="3" destOrd="0" presId="urn:microsoft.com/office/officeart/2005/8/layout/cycle8"/>
    <dgm:cxn modelId="{57E6D0B5-4396-4F6E-B948-DDA3B371B9E5}" type="presParOf" srcId="{BA698A9E-8AFC-4BD9-8BF6-6AB7E6FAEFF3}" destId="{DCC6DF19-FA1F-4F6E-BC55-FD4DBABE7ACD}" srcOrd="4" destOrd="0" presId="urn:microsoft.com/office/officeart/2005/8/layout/cycle8"/>
    <dgm:cxn modelId="{08595407-A235-4500-9164-74BBEF5C97DB}" type="presParOf" srcId="{BA698A9E-8AFC-4BD9-8BF6-6AB7E6FAEFF3}" destId="{D5F7AD1E-9DA5-4C68-AFDD-90F36CF923F7}" srcOrd="5" destOrd="0" presId="urn:microsoft.com/office/officeart/2005/8/layout/cycle8"/>
    <dgm:cxn modelId="{748755FF-3D23-4424-84DB-72CB9B076B32}" type="presParOf" srcId="{BA698A9E-8AFC-4BD9-8BF6-6AB7E6FAEFF3}" destId="{472650CF-B6E6-4FC3-925B-31AED1CF7A1F}" srcOrd="6" destOrd="0" presId="urn:microsoft.com/office/officeart/2005/8/layout/cycle8"/>
    <dgm:cxn modelId="{F875D10C-4112-4F31-A3FD-9A7E3306AF21}" type="presParOf" srcId="{BA698A9E-8AFC-4BD9-8BF6-6AB7E6FAEFF3}" destId="{126F0D47-05DB-4B35-B236-AC4732977BB4}" srcOrd="7" destOrd="0" presId="urn:microsoft.com/office/officeart/2005/8/layout/cycle8"/>
    <dgm:cxn modelId="{0773FC1D-6DD1-4BE2-ABD6-753C0D5EA356}" type="presParOf" srcId="{BA698A9E-8AFC-4BD9-8BF6-6AB7E6FAEFF3}" destId="{2215E8BF-B64E-4F30-A74A-D1D57DB502AB}" srcOrd="8" destOrd="0" presId="urn:microsoft.com/office/officeart/2005/8/layout/cycle8"/>
    <dgm:cxn modelId="{B16B1286-FCE9-48F3-BD01-FE894DA48A3B}" type="presParOf" srcId="{BA698A9E-8AFC-4BD9-8BF6-6AB7E6FAEFF3}" destId="{5EA7003C-88E8-4868-8428-95390452B9CD}" srcOrd="9" destOrd="0" presId="urn:microsoft.com/office/officeart/2005/8/layout/cycle8"/>
    <dgm:cxn modelId="{FF283D5A-F89F-4985-8A41-08282026A65E}" type="presParOf" srcId="{BA698A9E-8AFC-4BD9-8BF6-6AB7E6FAEFF3}" destId="{5BC5945C-0934-408F-8393-49206A00E5CC}" srcOrd="10" destOrd="0" presId="urn:microsoft.com/office/officeart/2005/8/layout/cycle8"/>
    <dgm:cxn modelId="{D297F024-3EBA-4F67-9ECD-FF76A74FB38D}" type="presParOf" srcId="{BA698A9E-8AFC-4BD9-8BF6-6AB7E6FAEFF3}" destId="{844BB2E5-81EC-49CB-9CFC-AA9AA2C6012C}" srcOrd="11" destOrd="0" presId="urn:microsoft.com/office/officeart/2005/8/layout/cycle8"/>
    <dgm:cxn modelId="{64858F75-2B95-42FF-9BD8-EAEEDEC0BB7F}" type="presParOf" srcId="{BA698A9E-8AFC-4BD9-8BF6-6AB7E6FAEFF3}" destId="{EF8157AC-35EF-4F45-8270-8F932B7BCEA1}" srcOrd="12" destOrd="0" presId="urn:microsoft.com/office/officeart/2005/8/layout/cycle8"/>
    <dgm:cxn modelId="{75DC6862-D751-42A6-A6FA-4BF413D31EE1}" type="presParOf" srcId="{BA698A9E-8AFC-4BD9-8BF6-6AB7E6FAEFF3}" destId="{27C1AF1E-2C6D-4DD2-B059-5C82A0AA1697}" srcOrd="13" destOrd="0" presId="urn:microsoft.com/office/officeart/2005/8/layout/cycle8"/>
    <dgm:cxn modelId="{28F5954C-9593-43FF-A5BF-641D9158CC2A}" type="presParOf" srcId="{BA698A9E-8AFC-4BD9-8BF6-6AB7E6FAEFF3}" destId="{A073A655-4B0A-41CE-A4B5-A48129196FA6}" srcOrd="14" destOrd="0" presId="urn:microsoft.com/office/officeart/2005/8/layout/cycle8"/>
    <dgm:cxn modelId="{19E9540A-B6F1-468B-98A9-39E4A3979B35}" type="presParOf" srcId="{BA698A9E-8AFC-4BD9-8BF6-6AB7E6FAEFF3}" destId="{2F33D1F5-4823-44B8-80F7-486794099D2E}" srcOrd="15" destOrd="0" presId="urn:microsoft.com/office/officeart/2005/8/layout/cycle8"/>
    <dgm:cxn modelId="{6DD0BC51-49CC-4E6E-B052-F4BB91EA595C}" type="presParOf" srcId="{BA698A9E-8AFC-4BD9-8BF6-6AB7E6FAEFF3}" destId="{B909CB72-5D04-47DE-AECF-2C8310DC8674}" srcOrd="16" destOrd="0" presId="urn:microsoft.com/office/officeart/2005/8/layout/cycle8"/>
    <dgm:cxn modelId="{629A41F4-7830-434C-9BFC-BB5FD9638CD3}" type="presParOf" srcId="{BA698A9E-8AFC-4BD9-8BF6-6AB7E6FAEFF3}" destId="{CF19CC59-0C61-4F55-A42D-617D4A06B791}" srcOrd="17" destOrd="0" presId="urn:microsoft.com/office/officeart/2005/8/layout/cycle8"/>
    <dgm:cxn modelId="{7727D240-F160-4C58-891E-DD4B8AB507C4}" type="presParOf" srcId="{BA698A9E-8AFC-4BD9-8BF6-6AB7E6FAEFF3}" destId="{E11B373D-F88C-4AD7-BEE2-9494A3AB409F}" srcOrd="18" destOrd="0" presId="urn:microsoft.com/office/officeart/2005/8/layout/cycle8"/>
    <dgm:cxn modelId="{0F0234A1-6C77-4F61-AC76-3847AEA152EB}" type="presParOf" srcId="{BA698A9E-8AFC-4BD9-8BF6-6AB7E6FAEFF3}" destId="{768D1A80-446A-42DF-B46D-B45100838625}" srcOrd="19" destOrd="0" presId="urn:microsoft.com/office/officeart/2005/8/layout/cycle8"/>
    <dgm:cxn modelId="{0F3A86AE-8F8A-4979-A5A0-A36CA87B9A1F}" type="presParOf" srcId="{BA698A9E-8AFC-4BD9-8BF6-6AB7E6FAEFF3}" destId="{B3326E4E-6BFC-49AA-B839-D4C2E988E75D}" srcOrd="20" destOrd="0" presId="urn:microsoft.com/office/officeart/2005/8/layout/cycle8"/>
    <dgm:cxn modelId="{A6998360-D8DF-47AC-B35A-8B421619E9B1}" type="presParOf" srcId="{BA698A9E-8AFC-4BD9-8BF6-6AB7E6FAEFF3}" destId="{7B34C707-7294-4764-86E2-D58EBD9A094A}" srcOrd="21" destOrd="0" presId="urn:microsoft.com/office/officeart/2005/8/layout/cycle8"/>
    <dgm:cxn modelId="{6CA00396-E946-44E1-ABBF-96D834EA9CDE}" type="presParOf" srcId="{BA698A9E-8AFC-4BD9-8BF6-6AB7E6FAEFF3}" destId="{AEDD1014-F877-43CA-A7BC-261DDF00457E}" srcOrd="22" destOrd="0" presId="urn:microsoft.com/office/officeart/2005/8/layout/cycle8"/>
    <dgm:cxn modelId="{A4380AD0-5E1B-48BA-A65C-D00F817526FB}" type="presParOf" srcId="{BA698A9E-8AFC-4BD9-8BF6-6AB7E6FAEFF3}" destId="{61355E06-F5EE-4CCC-B425-1D91179571BA}" srcOrd="23" destOrd="0" presId="urn:microsoft.com/office/officeart/2005/8/layout/cycle8"/>
    <dgm:cxn modelId="{6127FA5F-1ED2-482D-A5DB-5F90B1550A06}" type="presParOf" srcId="{BA698A9E-8AFC-4BD9-8BF6-6AB7E6FAEFF3}" destId="{A5593071-6283-4329-8D71-C831969A8957}" srcOrd="24" destOrd="0" presId="urn:microsoft.com/office/officeart/2005/8/layout/cycle8"/>
    <dgm:cxn modelId="{7DCE3756-A99C-4BD3-9B7C-F048F40514D0}" type="presParOf" srcId="{BA698A9E-8AFC-4BD9-8BF6-6AB7E6FAEFF3}" destId="{A84BD580-2535-4BCA-912C-74D639B01287}" srcOrd="25" destOrd="0" presId="urn:microsoft.com/office/officeart/2005/8/layout/cycle8"/>
    <dgm:cxn modelId="{FF434DCC-B7E6-4EBA-8B24-469E6E6E64C9}" type="presParOf" srcId="{BA698A9E-8AFC-4BD9-8BF6-6AB7E6FAEFF3}" destId="{7D69EBD7-6371-4DB5-9E05-3FBC446C97B4}" srcOrd="26" destOrd="0" presId="urn:microsoft.com/office/officeart/2005/8/layout/cycle8"/>
    <dgm:cxn modelId="{AA19DB7E-A199-4A23-A3CB-0D45239A9C8A}" type="presParOf" srcId="{BA698A9E-8AFC-4BD9-8BF6-6AB7E6FAEFF3}" destId="{6F8CCC98-FCB8-46A8-8118-021C09554C87}" srcOrd="27" destOrd="0" presId="urn:microsoft.com/office/officeart/2005/8/layout/cycle8"/>
    <dgm:cxn modelId="{2573770F-B5F0-4C73-8512-6BD7C2EF27B9}" type="presParOf" srcId="{BA698A9E-8AFC-4BD9-8BF6-6AB7E6FAEFF3}" destId="{4A90FC6F-D909-4A50-AD2C-D44435752EDC}" srcOrd="28" destOrd="0" presId="urn:microsoft.com/office/officeart/2005/8/layout/cycle8"/>
    <dgm:cxn modelId="{DACDD78E-10F1-47B6-9CB7-5A40EDC37690}" type="presParOf" srcId="{BA698A9E-8AFC-4BD9-8BF6-6AB7E6FAEFF3}" destId="{051E9EF7-D8CB-4FCB-A03A-1EA8EBABDCF9}" srcOrd="29" destOrd="0" presId="urn:microsoft.com/office/officeart/2005/8/layout/cycle8"/>
    <dgm:cxn modelId="{51C0F51D-59A4-42B7-BF03-961D95FB01C1}" type="presParOf" srcId="{BA698A9E-8AFC-4BD9-8BF6-6AB7E6FAEFF3}" destId="{427E885E-0CE8-417B-82B7-AD96B9E2A60F}" srcOrd="30" destOrd="0" presId="urn:microsoft.com/office/officeart/2005/8/layout/cycle8"/>
    <dgm:cxn modelId="{CB65B5F3-EA9B-4877-B71B-67CA3BE96A4F}" type="presParOf" srcId="{BA698A9E-8AFC-4BD9-8BF6-6AB7E6FAEFF3}" destId="{9D029ACF-2724-4094-B269-4D92EEBD86AD}" srcOrd="31" destOrd="0" presId="urn:microsoft.com/office/officeart/2005/8/layout/cycle8"/>
    <dgm:cxn modelId="{0F430607-6A51-48A1-BE21-A30AA0363A2C}" type="presParOf" srcId="{BA698A9E-8AFC-4BD9-8BF6-6AB7E6FAEFF3}" destId="{60D073FE-2ED3-4678-970B-AA1B25C3F4DF}" srcOrd="32" destOrd="0" presId="urn:microsoft.com/office/officeart/2005/8/layout/cycle8"/>
    <dgm:cxn modelId="{81B04BAA-52ED-4C7B-9729-D266F1A36C9B}" type="presParOf" srcId="{BA698A9E-8AFC-4BD9-8BF6-6AB7E6FAEFF3}" destId="{7F200DB6-FE2B-46E4-81CE-DBB70886006E}" srcOrd="33" destOrd="0" presId="urn:microsoft.com/office/officeart/2005/8/layout/cycle8"/>
    <dgm:cxn modelId="{B74DC4FB-8846-47C5-8844-5239E317BF5B}" type="presParOf" srcId="{BA698A9E-8AFC-4BD9-8BF6-6AB7E6FAEFF3}" destId="{30F476A1-A4E6-454C-88EA-9F6750C082A8}" srcOrd="3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6D01BA-47AF-4081-9562-A5899A682C7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93D0BEF-1044-49CB-B60E-192C038D957A}">
      <dgm:prSet/>
      <dgm:spPr/>
      <dgm:t>
        <a:bodyPr/>
        <a:lstStyle/>
        <a:p>
          <a:r>
            <a:rPr lang="cs-CZ"/>
            <a:t>Vyšetření nevyžaduje žádnou zvláštní přípravu. </a:t>
          </a:r>
          <a:endParaRPr lang="en-US"/>
        </a:p>
      </dgm:t>
    </dgm:pt>
    <dgm:pt modelId="{83BF8FA7-D795-4F0F-8BD6-16315DE08C8C}" type="parTrans" cxnId="{A17AC0E0-3455-4432-9171-557D13F43135}">
      <dgm:prSet/>
      <dgm:spPr/>
      <dgm:t>
        <a:bodyPr/>
        <a:lstStyle/>
        <a:p>
          <a:endParaRPr lang="en-US"/>
        </a:p>
      </dgm:t>
    </dgm:pt>
    <dgm:pt modelId="{578EEF22-036A-4B46-93A5-9C798FC81B75}" type="sibTrans" cxnId="{A17AC0E0-3455-4432-9171-557D13F43135}">
      <dgm:prSet/>
      <dgm:spPr/>
      <dgm:t>
        <a:bodyPr/>
        <a:lstStyle/>
        <a:p>
          <a:endParaRPr lang="en-US"/>
        </a:p>
      </dgm:t>
    </dgm:pt>
    <dgm:pt modelId="{603B02EB-3AA8-442D-A8A5-A788E006F0AD}">
      <dgm:prSet/>
      <dgm:spPr/>
      <dgm:t>
        <a:bodyPr/>
        <a:lstStyle/>
        <a:p>
          <a:r>
            <a:rPr lang="cs-CZ" dirty="0"/>
            <a:t>Elektrody se připevňují na hlavu, proto není vhodné si před EEG lakovat nebo tupírovat vlasy ani si pořizovat nákladný účes.</a:t>
          </a:r>
          <a:endParaRPr lang="en-US" dirty="0"/>
        </a:p>
      </dgm:t>
    </dgm:pt>
    <dgm:pt modelId="{B6013C12-FF11-4FA2-ADAC-714C5A6999A2}" type="parTrans" cxnId="{2FD9559E-3253-47A2-BE8C-F4526EA77524}">
      <dgm:prSet/>
      <dgm:spPr/>
      <dgm:t>
        <a:bodyPr/>
        <a:lstStyle/>
        <a:p>
          <a:endParaRPr lang="en-US"/>
        </a:p>
      </dgm:t>
    </dgm:pt>
    <dgm:pt modelId="{39EA6A86-7E37-483E-B667-C6DE39102103}" type="sibTrans" cxnId="{2FD9559E-3253-47A2-BE8C-F4526EA77524}">
      <dgm:prSet/>
      <dgm:spPr/>
      <dgm:t>
        <a:bodyPr/>
        <a:lstStyle/>
        <a:p>
          <a:endParaRPr lang="en-US"/>
        </a:p>
      </dgm:t>
    </dgm:pt>
    <dgm:pt modelId="{11BB50BA-953E-4727-8DB2-6F5EF1B2D01D}" type="pres">
      <dgm:prSet presAssocID="{A96D01BA-47AF-4081-9562-A5899A682C7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D0387B7-B873-4EE3-BFA4-FE80BDF4787A}" type="pres">
      <dgm:prSet presAssocID="{A93D0BEF-1044-49CB-B60E-192C038D957A}" presName="hierRoot1" presStyleCnt="0"/>
      <dgm:spPr/>
    </dgm:pt>
    <dgm:pt modelId="{D36D17CB-71B0-43B8-BB7B-FC01B24E4C11}" type="pres">
      <dgm:prSet presAssocID="{A93D0BEF-1044-49CB-B60E-192C038D957A}" presName="composite" presStyleCnt="0"/>
      <dgm:spPr/>
    </dgm:pt>
    <dgm:pt modelId="{A2649316-8006-4817-967E-3AE8B1FFAB8C}" type="pres">
      <dgm:prSet presAssocID="{A93D0BEF-1044-49CB-B60E-192C038D957A}" presName="background" presStyleLbl="node0" presStyleIdx="0" presStyleCnt="2"/>
      <dgm:spPr/>
    </dgm:pt>
    <dgm:pt modelId="{E94C5764-1B34-4822-A348-C754A7697F6D}" type="pres">
      <dgm:prSet presAssocID="{A93D0BEF-1044-49CB-B60E-192C038D957A}" presName="text" presStyleLbl="fgAcc0" presStyleIdx="0" presStyleCnt="2">
        <dgm:presLayoutVars>
          <dgm:chPref val="3"/>
        </dgm:presLayoutVars>
      </dgm:prSet>
      <dgm:spPr/>
    </dgm:pt>
    <dgm:pt modelId="{16CD5108-701C-4648-8A61-E891C827915E}" type="pres">
      <dgm:prSet presAssocID="{A93D0BEF-1044-49CB-B60E-192C038D957A}" presName="hierChild2" presStyleCnt="0"/>
      <dgm:spPr/>
    </dgm:pt>
    <dgm:pt modelId="{19B6414A-6018-4ACF-A85F-6F0772F25344}" type="pres">
      <dgm:prSet presAssocID="{603B02EB-3AA8-442D-A8A5-A788E006F0AD}" presName="hierRoot1" presStyleCnt="0"/>
      <dgm:spPr/>
    </dgm:pt>
    <dgm:pt modelId="{3F2561EA-3AFD-48C0-AEC2-30069A675E6F}" type="pres">
      <dgm:prSet presAssocID="{603B02EB-3AA8-442D-A8A5-A788E006F0AD}" presName="composite" presStyleCnt="0"/>
      <dgm:spPr/>
    </dgm:pt>
    <dgm:pt modelId="{F8628785-DFB1-4045-92DA-1467D4A04FE2}" type="pres">
      <dgm:prSet presAssocID="{603B02EB-3AA8-442D-A8A5-A788E006F0AD}" presName="background" presStyleLbl="node0" presStyleIdx="1" presStyleCnt="2"/>
      <dgm:spPr/>
    </dgm:pt>
    <dgm:pt modelId="{EE2D19C3-6BEF-4033-A065-3C19271232F3}" type="pres">
      <dgm:prSet presAssocID="{603B02EB-3AA8-442D-A8A5-A788E006F0AD}" presName="text" presStyleLbl="fgAcc0" presStyleIdx="1" presStyleCnt="2">
        <dgm:presLayoutVars>
          <dgm:chPref val="3"/>
        </dgm:presLayoutVars>
      </dgm:prSet>
      <dgm:spPr/>
    </dgm:pt>
    <dgm:pt modelId="{55821934-F6C6-4ED3-BBE9-E94BA06A9F9A}" type="pres">
      <dgm:prSet presAssocID="{603B02EB-3AA8-442D-A8A5-A788E006F0AD}" presName="hierChild2" presStyleCnt="0"/>
      <dgm:spPr/>
    </dgm:pt>
  </dgm:ptLst>
  <dgm:cxnLst>
    <dgm:cxn modelId="{8A781114-15C1-4803-8DE6-81BEB124BA6F}" type="presOf" srcId="{A96D01BA-47AF-4081-9562-A5899A682C70}" destId="{11BB50BA-953E-4727-8DB2-6F5EF1B2D01D}" srcOrd="0" destOrd="0" presId="urn:microsoft.com/office/officeart/2005/8/layout/hierarchy1"/>
    <dgm:cxn modelId="{9A549818-E4D6-408D-87CE-E0CCD96A7B54}" type="presOf" srcId="{603B02EB-3AA8-442D-A8A5-A788E006F0AD}" destId="{EE2D19C3-6BEF-4033-A065-3C19271232F3}" srcOrd="0" destOrd="0" presId="urn:microsoft.com/office/officeart/2005/8/layout/hierarchy1"/>
    <dgm:cxn modelId="{4F797E5E-54F3-45EC-8993-234464FBF825}" type="presOf" srcId="{A93D0BEF-1044-49CB-B60E-192C038D957A}" destId="{E94C5764-1B34-4822-A348-C754A7697F6D}" srcOrd="0" destOrd="0" presId="urn:microsoft.com/office/officeart/2005/8/layout/hierarchy1"/>
    <dgm:cxn modelId="{2FD9559E-3253-47A2-BE8C-F4526EA77524}" srcId="{A96D01BA-47AF-4081-9562-A5899A682C70}" destId="{603B02EB-3AA8-442D-A8A5-A788E006F0AD}" srcOrd="1" destOrd="0" parTransId="{B6013C12-FF11-4FA2-ADAC-714C5A6999A2}" sibTransId="{39EA6A86-7E37-483E-B667-C6DE39102103}"/>
    <dgm:cxn modelId="{A17AC0E0-3455-4432-9171-557D13F43135}" srcId="{A96D01BA-47AF-4081-9562-A5899A682C70}" destId="{A93D0BEF-1044-49CB-B60E-192C038D957A}" srcOrd="0" destOrd="0" parTransId="{83BF8FA7-D795-4F0F-8BD6-16315DE08C8C}" sibTransId="{578EEF22-036A-4B46-93A5-9C798FC81B75}"/>
    <dgm:cxn modelId="{8D0E2795-6A4F-47DD-8A48-0281AEE49FDF}" type="presParOf" srcId="{11BB50BA-953E-4727-8DB2-6F5EF1B2D01D}" destId="{5D0387B7-B873-4EE3-BFA4-FE80BDF4787A}" srcOrd="0" destOrd="0" presId="urn:microsoft.com/office/officeart/2005/8/layout/hierarchy1"/>
    <dgm:cxn modelId="{ADB301FC-A8E0-45A7-A73F-FEC72B049270}" type="presParOf" srcId="{5D0387B7-B873-4EE3-BFA4-FE80BDF4787A}" destId="{D36D17CB-71B0-43B8-BB7B-FC01B24E4C11}" srcOrd="0" destOrd="0" presId="urn:microsoft.com/office/officeart/2005/8/layout/hierarchy1"/>
    <dgm:cxn modelId="{04696BC6-1542-4C15-9214-2A63125C7958}" type="presParOf" srcId="{D36D17CB-71B0-43B8-BB7B-FC01B24E4C11}" destId="{A2649316-8006-4817-967E-3AE8B1FFAB8C}" srcOrd="0" destOrd="0" presId="urn:microsoft.com/office/officeart/2005/8/layout/hierarchy1"/>
    <dgm:cxn modelId="{E5F57824-7250-4C21-A8EE-E695CE3FA21B}" type="presParOf" srcId="{D36D17CB-71B0-43B8-BB7B-FC01B24E4C11}" destId="{E94C5764-1B34-4822-A348-C754A7697F6D}" srcOrd="1" destOrd="0" presId="urn:microsoft.com/office/officeart/2005/8/layout/hierarchy1"/>
    <dgm:cxn modelId="{F51918AF-6B1A-4451-BF09-2F664E7FA4CF}" type="presParOf" srcId="{5D0387B7-B873-4EE3-BFA4-FE80BDF4787A}" destId="{16CD5108-701C-4648-8A61-E891C827915E}" srcOrd="1" destOrd="0" presId="urn:microsoft.com/office/officeart/2005/8/layout/hierarchy1"/>
    <dgm:cxn modelId="{80D3DA05-B8E3-4C41-B8DF-1CAD3C01282C}" type="presParOf" srcId="{11BB50BA-953E-4727-8DB2-6F5EF1B2D01D}" destId="{19B6414A-6018-4ACF-A85F-6F0772F25344}" srcOrd="1" destOrd="0" presId="urn:microsoft.com/office/officeart/2005/8/layout/hierarchy1"/>
    <dgm:cxn modelId="{5B73E004-4732-4B21-9653-6F27190FDDE4}" type="presParOf" srcId="{19B6414A-6018-4ACF-A85F-6F0772F25344}" destId="{3F2561EA-3AFD-48C0-AEC2-30069A675E6F}" srcOrd="0" destOrd="0" presId="urn:microsoft.com/office/officeart/2005/8/layout/hierarchy1"/>
    <dgm:cxn modelId="{1B1A5177-35DB-4954-87B8-9D934970339B}" type="presParOf" srcId="{3F2561EA-3AFD-48C0-AEC2-30069A675E6F}" destId="{F8628785-DFB1-4045-92DA-1467D4A04FE2}" srcOrd="0" destOrd="0" presId="urn:microsoft.com/office/officeart/2005/8/layout/hierarchy1"/>
    <dgm:cxn modelId="{74CF19FE-2318-4E07-882C-80F8A1FAA32D}" type="presParOf" srcId="{3F2561EA-3AFD-48C0-AEC2-30069A675E6F}" destId="{EE2D19C3-6BEF-4033-A065-3C19271232F3}" srcOrd="1" destOrd="0" presId="urn:microsoft.com/office/officeart/2005/8/layout/hierarchy1"/>
    <dgm:cxn modelId="{0798164E-D27A-4CD1-B04F-E96538C0E807}" type="presParOf" srcId="{19B6414A-6018-4ACF-A85F-6F0772F25344}" destId="{55821934-F6C6-4ED3-BBE9-E94BA06A9F9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9D5716-D0CA-46CC-AD6A-B2370751886A}">
      <dsp:nvSpPr>
        <dsp:cNvPr id="0" name=""/>
        <dsp:cNvSpPr/>
      </dsp:nvSpPr>
      <dsp:spPr>
        <a:xfrm>
          <a:off x="933364" y="303738"/>
          <a:ext cx="4182630" cy="4182630"/>
        </a:xfrm>
        <a:prstGeom prst="pie">
          <a:avLst>
            <a:gd name="adj1" fmla="val 16200000"/>
            <a:gd name="adj2" fmla="val 19285716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Indikuje se obvykle při:</a:t>
          </a:r>
          <a:endParaRPr lang="en-US" sz="1100" kern="1200"/>
        </a:p>
      </dsp:txBody>
      <dsp:txXfrm>
        <a:off x="3130739" y="692125"/>
        <a:ext cx="995864" cy="796691"/>
      </dsp:txXfrm>
    </dsp:sp>
    <dsp:sp modelId="{DCC6DF19-FA1F-4F6E-BC55-FD4DBABE7ACD}">
      <dsp:nvSpPr>
        <dsp:cNvPr id="0" name=""/>
        <dsp:cNvSpPr/>
      </dsp:nvSpPr>
      <dsp:spPr>
        <a:xfrm>
          <a:off x="987141" y="370959"/>
          <a:ext cx="4182630" cy="4182630"/>
        </a:xfrm>
        <a:prstGeom prst="pie">
          <a:avLst>
            <a:gd name="adj1" fmla="val 19285716"/>
            <a:gd name="adj2" fmla="val 771428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záchvatových onemocněních, </a:t>
          </a:r>
          <a:endParaRPr lang="en-US" sz="1100" kern="1200"/>
        </a:p>
      </dsp:txBody>
      <dsp:txXfrm>
        <a:off x="3827844" y="1887163"/>
        <a:ext cx="1145244" cy="697105"/>
      </dsp:txXfrm>
    </dsp:sp>
    <dsp:sp modelId="{2215E8BF-B64E-4F30-A74A-D1D57DB502AB}">
      <dsp:nvSpPr>
        <dsp:cNvPr id="0" name=""/>
        <dsp:cNvSpPr/>
      </dsp:nvSpPr>
      <dsp:spPr>
        <a:xfrm>
          <a:off x="967722" y="455607"/>
          <a:ext cx="4182630" cy="4182630"/>
        </a:xfrm>
        <a:prstGeom prst="pie">
          <a:avLst>
            <a:gd name="adj1" fmla="val 771428"/>
            <a:gd name="adj2" fmla="val 3857143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ztrátě vědomí, </a:t>
          </a:r>
          <a:endParaRPr lang="en-US" sz="1100" kern="1200"/>
        </a:p>
      </dsp:txBody>
      <dsp:txXfrm>
        <a:off x="3653568" y="2932820"/>
        <a:ext cx="995864" cy="771794"/>
      </dsp:txXfrm>
    </dsp:sp>
    <dsp:sp modelId="{EF8157AC-35EF-4F45-8270-8F932B7BCEA1}">
      <dsp:nvSpPr>
        <dsp:cNvPr id="0" name=""/>
        <dsp:cNvSpPr/>
      </dsp:nvSpPr>
      <dsp:spPr>
        <a:xfrm>
          <a:off x="890044" y="492952"/>
          <a:ext cx="4182630" cy="4182630"/>
        </a:xfrm>
        <a:prstGeom prst="pie">
          <a:avLst>
            <a:gd name="adj1" fmla="val 3857226"/>
            <a:gd name="adj2" fmla="val 6942858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po mozkové příhodě, </a:t>
          </a:r>
          <a:endParaRPr lang="en-US" sz="1100" kern="1200"/>
        </a:p>
      </dsp:txBody>
      <dsp:txXfrm>
        <a:off x="2495876" y="3779305"/>
        <a:ext cx="970967" cy="697105"/>
      </dsp:txXfrm>
    </dsp:sp>
    <dsp:sp modelId="{B909CB72-5D04-47DE-AECF-2C8310DC8674}">
      <dsp:nvSpPr>
        <dsp:cNvPr id="0" name=""/>
        <dsp:cNvSpPr/>
      </dsp:nvSpPr>
      <dsp:spPr>
        <a:xfrm>
          <a:off x="812367" y="455607"/>
          <a:ext cx="4182630" cy="4182630"/>
        </a:xfrm>
        <a:prstGeom prst="pie">
          <a:avLst>
            <a:gd name="adj1" fmla="val 6942858"/>
            <a:gd name="adj2" fmla="val 10028574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při zánětech, úrazech nebo otřesech mozku.</a:t>
          </a:r>
          <a:endParaRPr lang="en-US" sz="1100" kern="1200"/>
        </a:p>
      </dsp:txBody>
      <dsp:txXfrm>
        <a:off x="1313287" y="2932820"/>
        <a:ext cx="995864" cy="771794"/>
      </dsp:txXfrm>
    </dsp:sp>
    <dsp:sp modelId="{B3326E4E-6BFC-49AA-B839-D4C2E988E75D}">
      <dsp:nvSpPr>
        <dsp:cNvPr id="0" name=""/>
        <dsp:cNvSpPr/>
      </dsp:nvSpPr>
      <dsp:spPr>
        <a:xfrm>
          <a:off x="792947" y="370959"/>
          <a:ext cx="4182630" cy="4182630"/>
        </a:xfrm>
        <a:prstGeom prst="pie">
          <a:avLst>
            <a:gd name="adj1" fmla="val 10028574"/>
            <a:gd name="adj2" fmla="val 13114284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Používá se i při sledování procesů probíhajících ve spánku. </a:t>
          </a:r>
          <a:endParaRPr lang="en-US" sz="1100" kern="1200"/>
        </a:p>
      </dsp:txBody>
      <dsp:txXfrm>
        <a:off x="989631" y="1887163"/>
        <a:ext cx="1145244" cy="697105"/>
      </dsp:txXfrm>
    </dsp:sp>
    <dsp:sp modelId="{A5593071-6283-4329-8D71-C831969A8957}">
      <dsp:nvSpPr>
        <dsp:cNvPr id="0" name=""/>
        <dsp:cNvSpPr/>
      </dsp:nvSpPr>
      <dsp:spPr>
        <a:xfrm>
          <a:off x="846724" y="303738"/>
          <a:ext cx="4182630" cy="4182630"/>
        </a:xfrm>
        <a:prstGeom prst="pie">
          <a:avLst>
            <a:gd name="adj1" fmla="val 13114284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Vyšetření navrhuje neurolog.</a:t>
          </a:r>
          <a:endParaRPr lang="en-US" sz="1100" kern="1200"/>
        </a:p>
      </dsp:txBody>
      <dsp:txXfrm>
        <a:off x="1836115" y="692125"/>
        <a:ext cx="995864" cy="796691"/>
      </dsp:txXfrm>
    </dsp:sp>
    <dsp:sp modelId="{4A90FC6F-D909-4A50-AD2C-D44435752EDC}">
      <dsp:nvSpPr>
        <dsp:cNvPr id="0" name=""/>
        <dsp:cNvSpPr/>
      </dsp:nvSpPr>
      <dsp:spPr>
        <a:xfrm>
          <a:off x="674231" y="44813"/>
          <a:ext cx="4700479" cy="4700479"/>
        </a:xfrm>
        <a:prstGeom prst="circularArrow">
          <a:avLst>
            <a:gd name="adj1" fmla="val 5085"/>
            <a:gd name="adj2" fmla="val 327528"/>
            <a:gd name="adj3" fmla="val 18957827"/>
            <a:gd name="adj4" fmla="val 16200343"/>
            <a:gd name="adj5" fmla="val 59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1E9EF7-D8CB-4FCB-A03A-1EA8EBABDCF9}">
      <dsp:nvSpPr>
        <dsp:cNvPr id="0" name=""/>
        <dsp:cNvSpPr/>
      </dsp:nvSpPr>
      <dsp:spPr>
        <a:xfrm>
          <a:off x="728346" y="112332"/>
          <a:ext cx="4700479" cy="4700479"/>
        </a:xfrm>
        <a:prstGeom prst="circularArrow">
          <a:avLst>
            <a:gd name="adj1" fmla="val 5085"/>
            <a:gd name="adj2" fmla="val 327528"/>
            <a:gd name="adj3" fmla="val 443744"/>
            <a:gd name="adj4" fmla="val 19285776"/>
            <a:gd name="adj5" fmla="val 59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7E885E-0CE8-417B-82B7-AD96B9E2A60F}">
      <dsp:nvSpPr>
        <dsp:cNvPr id="0" name=""/>
        <dsp:cNvSpPr/>
      </dsp:nvSpPr>
      <dsp:spPr>
        <a:xfrm>
          <a:off x="708858" y="196784"/>
          <a:ext cx="4700479" cy="4700479"/>
        </a:xfrm>
        <a:prstGeom prst="circularArrow">
          <a:avLst>
            <a:gd name="adj1" fmla="val 5085"/>
            <a:gd name="adj2" fmla="val 327528"/>
            <a:gd name="adj3" fmla="val 3529100"/>
            <a:gd name="adj4" fmla="val 770764"/>
            <a:gd name="adj5" fmla="val 59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029ACF-2724-4094-B269-4D92EEBD86AD}">
      <dsp:nvSpPr>
        <dsp:cNvPr id="0" name=""/>
        <dsp:cNvSpPr/>
      </dsp:nvSpPr>
      <dsp:spPr>
        <a:xfrm>
          <a:off x="631120" y="233918"/>
          <a:ext cx="4700479" cy="4700479"/>
        </a:xfrm>
        <a:prstGeom prst="circularArrow">
          <a:avLst>
            <a:gd name="adj1" fmla="val 5085"/>
            <a:gd name="adj2" fmla="val 327528"/>
            <a:gd name="adj3" fmla="val 6615046"/>
            <a:gd name="adj4" fmla="val 3857426"/>
            <a:gd name="adj5" fmla="val 59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D073FE-2ED3-4678-970B-AA1B25C3F4DF}">
      <dsp:nvSpPr>
        <dsp:cNvPr id="0" name=""/>
        <dsp:cNvSpPr/>
      </dsp:nvSpPr>
      <dsp:spPr>
        <a:xfrm>
          <a:off x="553381" y="196784"/>
          <a:ext cx="4700479" cy="4700479"/>
        </a:xfrm>
        <a:prstGeom prst="circularArrow">
          <a:avLst>
            <a:gd name="adj1" fmla="val 5085"/>
            <a:gd name="adj2" fmla="val 327528"/>
            <a:gd name="adj3" fmla="val 9701707"/>
            <a:gd name="adj4" fmla="val 6943371"/>
            <a:gd name="adj5" fmla="val 59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200DB6-FE2B-46E4-81CE-DBB70886006E}">
      <dsp:nvSpPr>
        <dsp:cNvPr id="0" name=""/>
        <dsp:cNvSpPr/>
      </dsp:nvSpPr>
      <dsp:spPr>
        <a:xfrm>
          <a:off x="533893" y="112332"/>
          <a:ext cx="4700479" cy="4700479"/>
        </a:xfrm>
        <a:prstGeom prst="circularArrow">
          <a:avLst>
            <a:gd name="adj1" fmla="val 5085"/>
            <a:gd name="adj2" fmla="val 327528"/>
            <a:gd name="adj3" fmla="val 12786695"/>
            <a:gd name="adj4" fmla="val 10028727"/>
            <a:gd name="adj5" fmla="val 59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F476A1-A4E6-454C-88EA-9F6750C082A8}">
      <dsp:nvSpPr>
        <dsp:cNvPr id="0" name=""/>
        <dsp:cNvSpPr/>
      </dsp:nvSpPr>
      <dsp:spPr>
        <a:xfrm>
          <a:off x="588008" y="44813"/>
          <a:ext cx="4700479" cy="4700479"/>
        </a:xfrm>
        <a:prstGeom prst="circularArrow">
          <a:avLst>
            <a:gd name="adj1" fmla="val 5085"/>
            <a:gd name="adj2" fmla="val 327528"/>
            <a:gd name="adj3" fmla="val 15872129"/>
            <a:gd name="adj4" fmla="val 13114645"/>
            <a:gd name="adj5" fmla="val 59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49316-8006-4817-967E-3AE8B1FFAB8C}">
      <dsp:nvSpPr>
        <dsp:cNvPr id="0" name=""/>
        <dsp:cNvSpPr/>
      </dsp:nvSpPr>
      <dsp:spPr>
        <a:xfrm>
          <a:off x="134291" y="612"/>
          <a:ext cx="4332795" cy="27513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4C5764-1B34-4822-A348-C754A7697F6D}">
      <dsp:nvSpPr>
        <dsp:cNvPr id="0" name=""/>
        <dsp:cNvSpPr/>
      </dsp:nvSpPr>
      <dsp:spPr>
        <a:xfrm>
          <a:off x="615713" y="457963"/>
          <a:ext cx="4332795" cy="27513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900" kern="1200"/>
            <a:t>Vyšetření nevyžaduje žádnou zvláštní přípravu. </a:t>
          </a:r>
          <a:endParaRPr lang="en-US" sz="2900" kern="1200"/>
        </a:p>
      </dsp:txBody>
      <dsp:txXfrm>
        <a:off x="696297" y="538547"/>
        <a:ext cx="4171627" cy="2590157"/>
      </dsp:txXfrm>
    </dsp:sp>
    <dsp:sp modelId="{F8628785-DFB1-4045-92DA-1467D4A04FE2}">
      <dsp:nvSpPr>
        <dsp:cNvPr id="0" name=""/>
        <dsp:cNvSpPr/>
      </dsp:nvSpPr>
      <dsp:spPr>
        <a:xfrm>
          <a:off x="5429930" y="612"/>
          <a:ext cx="4332795" cy="27513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2D19C3-6BEF-4033-A065-3C19271232F3}">
      <dsp:nvSpPr>
        <dsp:cNvPr id="0" name=""/>
        <dsp:cNvSpPr/>
      </dsp:nvSpPr>
      <dsp:spPr>
        <a:xfrm>
          <a:off x="5911352" y="457963"/>
          <a:ext cx="4332795" cy="27513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900" kern="1200" dirty="0"/>
            <a:t>Elektrody se připevňují na hlavu, proto není vhodné si před EEG lakovat nebo tupírovat vlasy ani si pořizovat nákladný účes.</a:t>
          </a:r>
          <a:endParaRPr lang="en-US" sz="2900" kern="1200" dirty="0"/>
        </a:p>
      </dsp:txBody>
      <dsp:txXfrm>
        <a:off x="5991936" y="538547"/>
        <a:ext cx="4171627" cy="25901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370730-400A-4EA6-B99A-9F9A239FEA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B069A9A-95CD-4D00-90ED-F7F17CA5CF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F6BC4A-0E03-4A32-B872-E836158EF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F39743-F57F-49B5-A61F-8C8569C32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02611E1-BF84-4272-BA2E-5E2C942C2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513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A6C9C9-F681-419A-99AF-01C651FFE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CBEC939-CEBD-4C3D-9480-C1BB392401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D16C53-F4A6-4834-B48C-3F8E6E43F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C80D163-85FA-4206-A4E7-36D68060A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93FD6C9-6BF8-4E56-A2B8-A086B1500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67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438C40-020B-4BEA-AA05-42ADBB485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44AA48A-50D3-4528-BF9D-D75EE7F557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15F905A-43F6-4DE5-9C43-2A27F352C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EA04D30-FEA7-49AD-A999-E2BB89ED6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2EAB19-99A8-4471-B3DA-E99D29C46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879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4FB4FD-DD45-4AF2-9868-721D87D79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D4C9C58-0622-4184-85D4-2DF9AA61F0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D1731BD-1F82-42D1-8606-33328295D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4C1C2C-AF0F-40AB-BB5E-519B17802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D6B122A-C96F-4C36-8314-EA838B83B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72F4FDA-C46A-4FA3-86D5-276792DBB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640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DC7E33-2AFB-4BD0-8B7B-EDD5FD748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D5E5E95-4517-4AAA-8153-B56F91E720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05E1A40-5AC0-4FEB-9234-9461136C8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7F247E2-9182-4288-B850-7434C79DDC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3E11905-410A-4F46-8EE1-BF65F74E39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E6835E8B-5E0E-4485-839D-6358FA5A8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0ACFE2A-340A-4A0B-9BA4-E797BF0AA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B5BF7FC-0D73-4F3F-B597-B95E122F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376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6517EB-C423-4276-82CD-D00863D69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C75CF2D-F932-4092-82DE-AA46102D0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F476CFC-0536-47D1-B31A-61741F831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2D0AB31-6CF5-4CB1-A83A-87F9B9382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847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4D385A4-63DF-4AB9-B707-79629E78D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283EA37-8FC0-4F40-9C76-8D18600C5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289D378-EB26-486D-83C6-7F70A4181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940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792CA1-56EB-49B4-937F-32390FD7B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61522FE-EDD3-418A-840A-515A5CE551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6815AB8-FE6D-4C43-962A-905DDFC5FB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089B30B-35B1-479C-BAB1-8F8E906D2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A52F5FE-A6DA-4FD7-A18D-C2584E087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7F38671-6666-40C2-8FC3-2BDFC2771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7724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6D8CC0-CD13-4652-A5A4-E4B9574B2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70E3D9A-BD08-4BF3-BF0D-09ED9A10A5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464FC02-ECAE-480C-92CA-9C036E972D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D4DE8CE-6DA1-4FBD-BC3D-A9291CE1B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78541D7-AD91-4209-8837-67FB082EA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C63CD2E-D9F7-498F-A0A4-BE1AC3FE0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88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222E68-C9B7-4A0F-AEC4-7DE4025FE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AB7F9D8-C322-45FD-8465-5BF7209B5B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099958B-5FFF-4DE9-9DDB-0233F4C9F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47F372F-3386-48E2-913C-A3B567B3E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123C579-871E-4E4D-8187-BC9E76CB9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305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9FEB3DE-2829-4FF2-A5EB-5918FE95AC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20E770F-5290-42C3-8BF5-CCCE1F00BF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93CC2C5-0770-4E62-9F8A-60A9E209F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CBD153E-78C1-4200-89DB-626069DD7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5C9C06A-17E1-42B4-B202-47B9CD604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023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185FE78A-C561-4846-B837-E95667CDC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3C13532-A795-4503-9CFD-C2741CE535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09C6925-ED65-4C62-BFD5-E9530BA921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41FF1F-B445-4045-9FD9-F797E787D065}" type="datetimeFigureOut">
              <a:rPr lang="cs-CZ" smtClean="0"/>
              <a:t>23.01.2021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996FA36-8074-4CD3-95EB-296C8BE1F4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173D775-13FA-4905-99BE-50FDD00E86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0DB41-D70A-46B7-96AA-650B67DF10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0518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9C9BBEF-501C-4AB9-BCFE-84F0A9989B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cs-CZ">
                <a:solidFill>
                  <a:srgbClr val="FFFFFF"/>
                </a:solidFill>
              </a:rPr>
              <a:t>EMG - elektromyografie</a:t>
            </a:r>
          </a:p>
        </p:txBody>
      </p:sp>
    </p:spTree>
    <p:extLst>
      <p:ext uri="{BB962C8B-B14F-4D97-AF65-F5344CB8AC3E}">
        <p14:creationId xmlns:p14="http://schemas.microsoft.com/office/powerpoint/2010/main" val="2549378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A45303C7-57C8-4745-A6B8-D31407D45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cs-CZ">
                <a:solidFill>
                  <a:srgbClr val="000000"/>
                </a:solidFill>
              </a:rPr>
              <a:t>EMG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Obrázek 4" descr="Obsah obrázku text, interiér&#10;&#10;Popis byl vytvořen automaticky">
            <a:extLst>
              <a:ext uri="{FF2B5EF4-FFF2-40B4-BE49-F238E27FC236}">
                <a16:creationId xmlns:a16="http://schemas.microsoft.com/office/drawing/2014/main" id="{8F79B3E6-DA27-41E4-A923-71AF55EB16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35" r="1" b="1"/>
          <a:stretch/>
        </p:blipFill>
        <p:spPr>
          <a:xfrm>
            <a:off x="20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3A5BF10-512D-4B26-8136-0E2F319B5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cs-CZ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vyšetřovací metoda, která se zabývá měřením elektrické aktivity a jejím šířením v nervech a svalech.</a:t>
            </a:r>
          </a:p>
          <a:p>
            <a:r>
              <a:rPr lang="cs-CZ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Jejím cílem je diagnostikovat poruchy v nervosvalovém systému. Vyšetření svalů se provádí pomocí malé jehlové elektrody (podobné injekční jehle) zavedené do příslušného svalu, kterou se snímá elektrická aktivita ze svalu v klidu a při volní aktivaci svalu.</a:t>
            </a:r>
          </a:p>
          <a:p>
            <a:endParaRPr lang="cs-CZ" sz="2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985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DB9C61-90E0-484F-8602-02F49EDC1B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F7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F7ED563-E5DB-4937-BF78-7893C4DC9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3680" y="228036"/>
            <a:ext cx="11724640" cy="63779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4E55713-1B48-42E5-B6D0-005909DA3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220" y="860028"/>
            <a:ext cx="6006192" cy="1324907"/>
          </a:xfrm>
        </p:spPr>
        <p:txBody>
          <a:bodyPr>
            <a:normAutofit/>
          </a:bodyPr>
          <a:lstStyle/>
          <a:p>
            <a:r>
              <a:rPr lang="cs-CZ">
                <a:solidFill>
                  <a:srgbClr val="1F7F8E"/>
                </a:solidFill>
              </a:rPr>
              <a:t>Průběh vlastního vyšetření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4C1C29E-C1EB-4662-ACBC-DAF8B9BDF5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220" y="2248823"/>
            <a:ext cx="6006192" cy="3928139"/>
          </a:xfrm>
        </p:spPr>
        <p:txBody>
          <a:bodyPr>
            <a:normAutofit/>
          </a:bodyPr>
          <a:lstStyle/>
          <a:p>
            <a:r>
              <a:rPr lang="cs-CZ" sz="1700" dirty="0">
                <a:solidFill>
                  <a:srgbClr val="1F7F8E"/>
                </a:solidFill>
              </a:rPr>
              <a:t>Nejprve se očistí a odmastí místa přiložení stimulační a snímací elektrody na kůži</a:t>
            </a:r>
          </a:p>
          <a:p>
            <a:r>
              <a:rPr lang="cs-CZ" sz="1700" dirty="0">
                <a:solidFill>
                  <a:srgbClr val="1F7F8E"/>
                </a:solidFill>
              </a:rPr>
              <a:t> připevní snímací elektrody nad příslušný sval a přitlačí stimulační elektrodu nad odpovídající nerv určený lékařem.</a:t>
            </a:r>
          </a:p>
          <a:p>
            <a:r>
              <a:rPr lang="cs-CZ" sz="1700" dirty="0">
                <a:solidFill>
                  <a:srgbClr val="1F7F8E"/>
                </a:solidFill>
              </a:rPr>
              <a:t>Lékař pak ovládáním elektromyografu provádí vlastní vyšetřování. </a:t>
            </a:r>
          </a:p>
          <a:p>
            <a:r>
              <a:rPr lang="cs-CZ" sz="1700" dirty="0">
                <a:solidFill>
                  <a:srgbClr val="1F7F8E"/>
                </a:solidFill>
              </a:rPr>
              <a:t>Takovýmto postupem je vyšetřeno několik nervů na paži či dolní končetině dle předem určeného plánu vyšetřování.</a:t>
            </a:r>
          </a:p>
          <a:p>
            <a:r>
              <a:rPr lang="cs-CZ" sz="1700" dirty="0">
                <a:solidFill>
                  <a:srgbClr val="1F7F8E"/>
                </a:solidFill>
              </a:rPr>
              <a:t>Po ukončení vyšetření a vyjmutí jehlové elektrody ze svalu je místo vpichu desinfikováno a překryto polštářkovou náplastí.</a:t>
            </a:r>
          </a:p>
          <a:p>
            <a:endParaRPr lang="cs-CZ" sz="1700" dirty="0">
              <a:solidFill>
                <a:srgbClr val="1F7F8E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306B647-FE95-4550-8350-3D2180C62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60466" y="699706"/>
            <a:ext cx="4114800" cy="5477256"/>
          </a:xfrm>
          <a:prstGeom prst="rect">
            <a:avLst/>
          </a:prstGeom>
          <a:solidFill>
            <a:srgbClr val="FFFFFF"/>
          </a:solidFill>
          <a:ln w="15875">
            <a:solidFill>
              <a:srgbClr val="1F7F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05BE72B-2D42-4CBB-AEAD-1566046B2F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r="2" b="2"/>
          <a:stretch/>
        </p:blipFill>
        <p:spPr>
          <a:xfrm>
            <a:off x="7523826" y="862763"/>
            <a:ext cx="3788081" cy="5151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565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F46C0F0-5082-44EB-A854-239950C9E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cs-CZ">
                <a:solidFill>
                  <a:srgbClr val="000000"/>
                </a:solidFill>
              </a:rPr>
              <a:t>  SPIROMETRIE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Obrázek 4" descr="Obsah obrázku osoba, interiér&#10;&#10;Popis byl vytvořen automaticky">
            <a:extLst>
              <a:ext uri="{FF2B5EF4-FFF2-40B4-BE49-F238E27FC236}">
                <a16:creationId xmlns:a16="http://schemas.microsoft.com/office/drawing/2014/main" id="{F104E129-7ED1-4E50-8A3A-829C04A0067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" r="29637" b="1"/>
          <a:stretch/>
        </p:blipFill>
        <p:spPr>
          <a:xfrm>
            <a:off x="81208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12911F-158C-435C-B592-D3D34A04C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cs-CZ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Spirometrie je </a:t>
            </a:r>
            <a:r>
              <a:rPr lang="cs-CZ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vyšetření, které zkoumá funkčnost plic</a:t>
            </a:r>
            <a:r>
              <a:rPr lang="cs-CZ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cs-CZ" sz="2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Cílem naprosto bezbolestného vyšetření </a:t>
            </a:r>
            <a:r>
              <a:rPr lang="cs-CZ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odhalit příčiny respiračních potíží, zjistit, jak jsou průchodné dýchací cesty a v jakém stavu jsou plíce</a:t>
            </a:r>
            <a:r>
              <a:rPr lang="cs-CZ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11304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424353D7-D476-4A5F-9CD7-80306198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cs-CZ" sz="4000"/>
              <a:t>Průběh vyšetření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0BB1A6B-7E31-4B75-8560-038EAD56A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r>
              <a:rPr lang="cs-CZ" sz="2000">
                <a:latin typeface="Times New Roman" panose="02020603050405020304" pitchFamily="18" charset="0"/>
                <a:cs typeface="Times New Roman" panose="02020603050405020304" pitchFamily="18" charset="0"/>
              </a:rPr>
              <a:t>Vyšetření obvykle probíhá vsedě. Pacientovi si na nos připevní kolíček, do úst vloží speciální náustek a skrze něj pak vdechuje a vydechuje. Aby bylo vyšetření úspěšné, </a:t>
            </a:r>
            <a:r>
              <a:rPr lang="cs-CZ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musí pacient při vyšetření spolupracovat</a:t>
            </a:r>
            <a:r>
              <a:rPr lang="cs-CZ" sz="2000">
                <a:latin typeface="Times New Roman" panose="02020603050405020304" pitchFamily="18" charset="0"/>
                <a:cs typeface="Times New Roman" panose="02020603050405020304" pitchFamily="18" charset="0"/>
              </a:rPr>
              <a:t> a dýchat do spirometru podle pokynů lékaře nebo sestry.</a:t>
            </a:r>
          </a:p>
          <a:p>
            <a:endParaRPr lang="cs-CZ" sz="20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6F6DCD7-BFC9-4DAB-9F2A-A390EAEB9E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39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347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82FDB3-A8D1-489D-9DC9-8FD7402F5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Spirometrie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5B371F5-BCBD-4EEB-B1C6-8F5DB1409F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spirometrické vyšetření se 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pacient nemusí předem nijak výrazně připravovat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Krátce před vyšetřením by se měl pouze vyvarovat konzumaci jídla, kouření a vyšetření by se nemělo provádět u osob se závažnějším infekčním onemocněním.</a:t>
            </a:r>
          </a:p>
        </p:txBody>
      </p:sp>
    </p:spTree>
    <p:extLst>
      <p:ext uri="{BB962C8B-B14F-4D97-AF65-F5344CB8AC3E}">
        <p14:creationId xmlns:p14="http://schemas.microsoft.com/office/powerpoint/2010/main" val="1018571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7895A40-19A4-42D6-9D30-DBC1E8002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2F429C4-ABC9-46FC-818A-B5429CDE4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270325" y="3369273"/>
            <a:ext cx="32004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CEF98E4-3709-4952-8F42-2305CCE34F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6374475" y="1040470"/>
            <a:ext cx="6858003" cy="477704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10BCCF5-D685-47FF-B675-647EAEB72C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7914" y="857786"/>
            <a:ext cx="11067024" cy="5208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49A3DC58-A364-4781-BD14-BC3337647C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7689" y="3071183"/>
            <a:ext cx="9910296" cy="2590027"/>
          </a:xfrm>
        </p:spPr>
        <p:txBody>
          <a:bodyPr anchor="t">
            <a:normAutofit/>
          </a:bodyPr>
          <a:lstStyle/>
          <a:p>
            <a:pPr algn="l"/>
            <a:r>
              <a:rPr lang="cs-CZ" sz="8000"/>
              <a:t>EEG - elektroencefalografie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EE8A42-107A-4D4C-8D56-BBAE95C7F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524009" y="3366125"/>
            <a:ext cx="32004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312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9">
            <a:extLst>
              <a:ext uri="{FF2B5EF4-FFF2-40B4-BE49-F238E27FC236}">
                <a16:creationId xmlns:a16="http://schemas.microsoft.com/office/drawing/2014/main" id="{2F687420-BEB4-45CD-8226-339BE553B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49737BE3-9198-49D8-B53D-F74B05B63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cs-CZ" sz="3600"/>
              <a:t>EEG </a:t>
            </a:r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EFC104-0BA8-4900-8A46-98C1605C7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66" y="2031101"/>
            <a:ext cx="4282984" cy="3511943"/>
          </a:xfrm>
        </p:spPr>
        <p:txBody>
          <a:bodyPr anchor="ctr">
            <a:normAutofit/>
          </a:bodyPr>
          <a:lstStyle/>
          <a:p>
            <a:r>
              <a:rPr lang="cs-CZ" sz="1800"/>
              <a:t>elektroencefalografie, je vyšetření registrující aktuální elektrickou aktivitu Vašeho mozku. </a:t>
            </a: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752CCBB-14A6-4983-995A-DB5087B6B8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3" r="22902" b="2"/>
          <a:stretch/>
        </p:blipFill>
        <p:spPr>
          <a:xfrm>
            <a:off x="5987738" y="650494"/>
            <a:ext cx="5628018" cy="532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163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8">
            <a:extLst>
              <a:ext uri="{FF2B5EF4-FFF2-40B4-BE49-F238E27FC236}">
                <a16:creationId xmlns:a16="http://schemas.microsoft.com/office/drawing/2014/main" id="{7DD77B92-CB36-4B20-A59A-59625E0F0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D51B6A2-6705-43DE-8195-74B34E1E6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cs-CZ" sz="4800"/>
              <a:t>Indikace EEG</a:t>
            </a:r>
          </a:p>
        </p:txBody>
      </p:sp>
      <p:grpSp>
        <p:nvGrpSpPr>
          <p:cNvPr id="18" name="Group 10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2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ctangle 1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" name="Zástupný obsah 2">
            <a:extLst>
              <a:ext uri="{FF2B5EF4-FFF2-40B4-BE49-F238E27FC236}">
                <a16:creationId xmlns:a16="http://schemas.microsoft.com/office/drawing/2014/main" id="{E9C24611-191F-4D6D-AE20-D6D0C63077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1665010"/>
              </p:ext>
            </p:extLst>
          </p:nvPr>
        </p:nvGraphicFramePr>
        <p:xfrm>
          <a:off x="5407705" y="1014154"/>
          <a:ext cx="5962720" cy="497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91196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F4CB1B7-AF26-4C13-8E7D-0489A31E4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9A6B5CE-CB1D-48EE-8B43-E952235C8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3F3EAA5-4E15-400B-BBA3-82B3F49A21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2BA2E40-BE9B-4C54-9CDD-40EE804CC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0DA909B4-15FF-46A6-8A7F-7AEF977FE9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517897"/>
            <a:ext cx="11111729" cy="585796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682C02F-8EFF-4952-964E-DEF3CB327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025" y="922644"/>
            <a:ext cx="5040285" cy="1169585"/>
          </a:xfrm>
        </p:spPr>
        <p:txBody>
          <a:bodyPr anchor="b">
            <a:normAutofit/>
          </a:bodyPr>
          <a:lstStyle/>
          <a:p>
            <a:r>
              <a:rPr lang="cs-CZ" sz="4000"/>
              <a:t>EEG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55714" y="2263365"/>
            <a:ext cx="49377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D535E6-1536-480F-90CA-11A3DA659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715" y="2508105"/>
            <a:ext cx="5040285" cy="3632493"/>
          </a:xfrm>
        </p:spPr>
        <p:txBody>
          <a:bodyPr anchor="ctr">
            <a:normAutofit/>
          </a:bodyPr>
          <a:lstStyle/>
          <a:p>
            <a:r>
              <a:rPr lang="cs-CZ" sz="2000"/>
              <a:t>Vyšetření se provádí pomocí přístroje zvaného elektroencefalograf.</a:t>
            </a:r>
          </a:p>
          <a:p>
            <a:r>
              <a:rPr lang="cs-CZ" sz="2000"/>
              <a:t> Skládá se z několika elektrod (obvykle 16 až 25), které jsou pomocí drátů spojeny s vyhodnocovacím zařízením. </a:t>
            </a:r>
          </a:p>
          <a:p>
            <a:r>
              <a:rPr lang="cs-CZ" sz="2000"/>
              <a:t>Výsledek vyšetření (EEG křivka) se zobrazuje na monitoru a je vytisknut na připojené tiskárně.</a:t>
            </a:r>
          </a:p>
        </p:txBody>
      </p:sp>
      <p:pic>
        <p:nvPicPr>
          <p:cNvPr id="5" name="Obrázek 4" descr="Obsah obrázku interiér, patro, okno&#10;&#10;Popis byl vytvořen automaticky">
            <a:extLst>
              <a:ext uri="{FF2B5EF4-FFF2-40B4-BE49-F238E27FC236}">
                <a16:creationId xmlns:a16="http://schemas.microsoft.com/office/drawing/2014/main" id="{057F3E4B-5DBC-4AA6-8035-A128511341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9" r="-2" b="16697"/>
          <a:stretch/>
        </p:blipFill>
        <p:spPr>
          <a:xfrm>
            <a:off x="6946667" y="774285"/>
            <a:ext cx="4389120" cy="2581173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AFF2A7E4-6C81-4E2E-BF6D-DF38CDFDC6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16481"/>
          <a:stretch/>
        </p:blipFill>
        <p:spPr>
          <a:xfrm>
            <a:off x="6946667" y="3575074"/>
            <a:ext cx="4389120" cy="2581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892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9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" name="Group 21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23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9F459E8D-4DA2-4EE4-AC1E-B1A3B62E6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cs-CZ" sz="4800"/>
              <a:t>Příprava na EEG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44712205-47AB-440B-B8CC-6A9694E81F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8508436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27391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22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26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5887DA68-8411-4268-97D4-9E7B2AB2D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293338"/>
            <a:ext cx="9144000" cy="327459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Děkuji</a:t>
            </a:r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za </a:t>
            </a:r>
            <a:r>
              <a:rPr lang="en-US" sz="72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pozornost</a:t>
            </a:r>
            <a:endParaRPr lang="en-US" sz="7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36" name="Straight Connector 28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9934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71FBF41-9CA0-4DC1-8272-7DDFE95D7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cs-CZ" sz="4800"/>
              <a:t>Průběh vyšetření EEG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E5C050-C33A-41EE-A021-D32BB3EC09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anchor="t">
            <a:normAutofit/>
          </a:bodyPr>
          <a:lstStyle/>
          <a:p>
            <a:r>
              <a:rPr lang="cs-CZ" sz="2000"/>
              <a:t>Připevní  se na hlavu snímací elektrody</a:t>
            </a:r>
          </a:p>
          <a:p>
            <a:r>
              <a:rPr lang="cs-CZ" sz="2000"/>
              <a:t>Připevnění není ani v nejmenším bolestivé, obvykle jsou elektrody součástí slušivé čepice s vývodnými dráty</a:t>
            </a:r>
          </a:p>
          <a:p>
            <a:r>
              <a:rPr lang="cs-CZ" sz="2000"/>
              <a:t>Přístroj registruje mozkovou aktivitu</a:t>
            </a:r>
          </a:p>
          <a:p>
            <a:r>
              <a:rPr lang="cs-CZ" sz="2000"/>
              <a:t>Personál může vyzvat  vyšetřovaného k občasnému otevření a zavření očí nebo prohloubení dýchání</a:t>
            </a:r>
          </a:p>
          <a:p>
            <a:r>
              <a:rPr lang="cs-CZ" sz="2000"/>
              <a:t>Jiné nároky na Vaši spolupráci vyšetření nemá</a:t>
            </a:r>
          </a:p>
          <a:p>
            <a:r>
              <a:rPr lang="cs-CZ" sz="2000"/>
              <a:t>Lze jím vyšetřovat i velmi malé děti. </a:t>
            </a:r>
          </a:p>
          <a:p>
            <a:r>
              <a:rPr lang="cs-CZ" sz="2000"/>
              <a:t>Celé vyšetření trvá jednu až dvě hodiny</a:t>
            </a:r>
          </a:p>
        </p:txBody>
      </p:sp>
    </p:spTree>
    <p:extLst>
      <p:ext uri="{BB962C8B-B14F-4D97-AF65-F5344CB8AC3E}">
        <p14:creationId xmlns:p14="http://schemas.microsoft.com/office/powerpoint/2010/main" val="300003877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459</Words>
  <Application>Microsoft Office PowerPoint</Application>
  <PresentationFormat>Širokoúhlá obrazovka</PresentationFormat>
  <Paragraphs>46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Motiv Office</vt:lpstr>
      <vt:lpstr>EMG - elektromyografie</vt:lpstr>
      <vt:lpstr>EMG</vt:lpstr>
      <vt:lpstr>Průběh vlastního vyšetření</vt:lpstr>
      <vt:lpstr>  SPIROMETRIE</vt:lpstr>
      <vt:lpstr>Průběh vyšetření</vt:lpstr>
      <vt:lpstr>Spirometrie</vt:lpstr>
      <vt:lpstr>EEG - elektroencefalografie</vt:lpstr>
      <vt:lpstr>EEG </vt:lpstr>
      <vt:lpstr>Indikace EEG</vt:lpstr>
      <vt:lpstr>EEG</vt:lpstr>
      <vt:lpstr>Příprava na EEG</vt:lpstr>
      <vt:lpstr>  Děkuji za pozornost</vt:lpstr>
      <vt:lpstr>Průběh vyšetření EEG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EMG - elektromyografie</dc:title>
  <dc:creator>MEZERA ANTONÍN</dc:creator>
  <cp:lastModifiedBy>MEZERA ANTONÍN</cp:lastModifiedBy>
  <cp:revision>2</cp:revision>
  <dcterms:created xsi:type="dcterms:W3CDTF">2021-01-23T16:55:31Z</dcterms:created>
  <dcterms:modified xsi:type="dcterms:W3CDTF">2021-01-23T16:57:15Z</dcterms:modified>
</cp:coreProperties>
</file>