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78" r:id="rId5"/>
    <p:sldId id="259" r:id="rId6"/>
    <p:sldId id="260" r:id="rId7"/>
    <p:sldId id="261" r:id="rId8"/>
    <p:sldId id="279" r:id="rId9"/>
    <p:sldId id="262" r:id="rId10"/>
    <p:sldId id="263" r:id="rId11"/>
    <p:sldId id="264" r:id="rId12"/>
    <p:sldId id="265" r:id="rId13"/>
    <p:sldId id="280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81" r:id="rId25"/>
    <p:sldId id="276" r:id="rId26"/>
    <p:sldId id="277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30" autoAdjust="0"/>
    <p:restoredTop sz="94660"/>
  </p:normalViewPr>
  <p:slideViewPr>
    <p:cSldViewPr>
      <p:cViewPr varScale="1">
        <p:scale>
          <a:sx n="99" d="100"/>
          <a:sy n="99" d="100"/>
        </p:scale>
        <p:origin x="1114" y="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F950A4-47F5-49C9-B63A-2378355A1282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2CD184-8856-4561-B483-588B6C1E969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4A2F-571E-4E5B-9EBB-7C91E3D2EB10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51DF7-7910-4694-A980-B597FF42CC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4A2F-571E-4E5B-9EBB-7C91E3D2EB10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51DF7-7910-4694-A980-B597FF42CC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4A2F-571E-4E5B-9EBB-7C91E3D2EB10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51DF7-7910-4694-A980-B597FF42CC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4A2F-571E-4E5B-9EBB-7C91E3D2EB10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51DF7-7910-4694-A980-B597FF42CC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4A2F-571E-4E5B-9EBB-7C91E3D2EB10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51DF7-7910-4694-A980-B597FF42CC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4A2F-571E-4E5B-9EBB-7C91E3D2EB10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51DF7-7910-4694-A980-B597FF42CC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4A2F-571E-4E5B-9EBB-7C91E3D2EB10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51DF7-7910-4694-A980-B597FF42CC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4A2F-571E-4E5B-9EBB-7C91E3D2EB10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51DF7-7910-4694-A980-B597FF42CC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4A2F-571E-4E5B-9EBB-7C91E3D2EB10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51DF7-7910-4694-A980-B597FF42CC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4A2F-571E-4E5B-9EBB-7C91E3D2EB10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51DF7-7910-4694-A980-B597FF42CC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4A2F-571E-4E5B-9EBB-7C91E3D2EB10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51DF7-7910-4694-A980-B597FF42CC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314A2F-571E-4E5B-9EBB-7C91E3D2EB10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51DF7-7910-4694-A980-B597FF42CCA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DĚTSKÁ INFEKČNÍ ONEMOCNĚNÍ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Autor:Aneta Říhová, 3. ZL</a:t>
            </a:r>
            <a:endParaRPr lang="cs-CZ" dirty="0"/>
          </a:p>
        </p:txBody>
      </p:sp>
      <p:pic>
        <p:nvPicPr>
          <p:cNvPr id="14338" name="Picture 2" descr="plane nestovic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2"/>
            <a:ext cx="2071702" cy="2071702"/>
          </a:xfrm>
          <a:prstGeom prst="rect">
            <a:avLst/>
          </a:prstGeom>
          <a:noFill/>
        </p:spPr>
      </p:pic>
      <p:pic>
        <p:nvPicPr>
          <p:cNvPr id="14340" name="Picture 4" descr="priusnic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142852"/>
            <a:ext cx="2071702" cy="2071702"/>
          </a:xfrm>
          <a:prstGeom prst="rect">
            <a:avLst/>
          </a:prstGeom>
          <a:noFill/>
        </p:spPr>
      </p:pic>
      <p:pic>
        <p:nvPicPr>
          <p:cNvPr id="14342" name="Picture 6" descr="Sick cute girl is measuring the temperatur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4" y="4286256"/>
            <a:ext cx="2309842" cy="2309842"/>
          </a:xfrm>
          <a:prstGeom prst="rect">
            <a:avLst/>
          </a:prstGeom>
          <a:noFill/>
        </p:spPr>
      </p:pic>
      <p:pic>
        <p:nvPicPr>
          <p:cNvPr id="14344" name="Picture 8" descr="a sick girl is sitting near the be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15140" y="4357694"/>
            <a:ext cx="2262190" cy="2262190"/>
          </a:xfrm>
          <a:prstGeom prst="rect">
            <a:avLst/>
          </a:prstGeom>
          <a:noFill/>
        </p:spPr>
      </p:pic>
      <p:pic>
        <p:nvPicPr>
          <p:cNvPr id="14346" name="Picture 10" descr="taking temperatur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43306" y="214290"/>
            <a:ext cx="1833562" cy="1833562"/>
          </a:xfrm>
          <a:prstGeom prst="rect">
            <a:avLst/>
          </a:prstGeom>
          <a:noFill/>
        </p:spPr>
      </p:pic>
      <p:pic>
        <p:nvPicPr>
          <p:cNvPr id="14348" name="Picture 12" descr="boy and teddybear in bed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868" y="4786322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Plané neštovice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Jde o vysoce nakažlivé onemocnění. Šíří se kapénkovou infekcí a prodělají ho téměř všechny děti, které proti němu nebyly očkovány.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Výrazným rysem planých neštovic je, že virus po jejich prodělání zůstává po mnoho let neaktivní a po své reaktivace se projevuje jako tzv. pásový opar.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plane nestovic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44" y="214290"/>
            <a:ext cx="1500174" cy="15001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Plané neštovice se dají dobře poznat právě dle množství pupenců v různých fázích vývoje. Nové se objevují po dobu tří až pěti dnů. Šestý den po objevení pupínku se na něm objevuje stroupek a k úplnému vyloupnutí pupínku dochází po 16 dnech.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Dalšími symptomy jsou úporné svědění pupínků, bolesti hlavy, nevolnost, nechutenství a dokonce i kašel a rýma.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Velice závažným je pouze onemocnění matky planými neštovicemi 5 dní před poroden až 2 dny po porodu – pak je novorozenec silně ohrožen a vyžaduje odbornou léčbu. Jinak ale mají plané neštovice 25-krát vážnější průběh u dospělých než u dětí.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071670" y="714356"/>
            <a:ext cx="5402441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Jak neštovice vypadají?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Jak plané neštovice léčit?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Slabší horečku způsobenou planými neštovicemi je vhodné léčit přípravky obsahujícími paracetamol, který je v tomto případě zřejmě nejnebezpečnější látkou. V časném stádiu rozvoje nemoci je možné dítěti také podat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antivirotika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to však není běžnou praxí.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Příušnice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Příušnice jsou extrémně nakažlivé virové onemocnění, které je ale v Česku velmi vzácné, protože v roce 1987 bylo zahájeno povinné očkování dětí proti této nemoci.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 přesto se u nás malé epidemie tohoto onemocnění čas od času vyskytují – ta poslední proběhla v roce 2006. Před zavedením povinného očkování se příušnice objevovaly hlavně na jaře a v zimě, kdy se šířily v dětských kolektivech i mezi dospělými.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Přenáší se kapénkovou infekcí, kdy je virus obsažený především ve slinách. První příznaky se u nakaženého objevují ale až 12 až 25 dní po nakažení.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priusnic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72330" y="214290"/>
            <a:ext cx="1500198" cy="1500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Příznaky příušnic: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Nejdříve se projevuje únava, nechutenství a mírná bolest za ušním lalůčkem. V tomto místě se postupně objevuje na pohmat bolestivé zduření a otok. U většiny případů teplota stoupá nad 38°C a horečka přetrvává dva až tři dny.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Otevírání úst a polykání bývá bolestivé. Během několika dní se zánět příušní žlázy může rozvinout i na druhé straně. Kromě příušních mohou zduřet i další slinné žlázy – podčelistní a podjazyková. Nekomplikované onemocnění trvá asi týden, po dvou týdnech se může dítě vrátit do kolektivu.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Jak příušnice léčit?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Příušnice jsou virové onemocnění, a proto léčba antibiotiky není účinná. Důležitý je klid na lůžku a podávání léků snižujících horečku a tišících bolest.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Pacientům mohou ulevit i chladné obklady na oteklé příušní žlázy. Vzhledem k možnému podráždění slinivky by ale nemocný neměl jíst dráždivá a tučná jídla.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Pokud probíhají příušnice bez komplikací, může pacient zůstat v domácí péči, ovšem pacient je během prvních dvou týdnů vysoce nakažlivý a lidé v jeho okolí, kteří příušnice ještě neměli, tak mohou onemocnět. Po prodělání příušnic na ně ale zůstává celoživotní imunita.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Jaké hrozí komplikace?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 téměř polovině případů jsou příušnice doprovázeny zánětem mozkových blan, které se projeví bolestmi hlavy a nesnášenlivostí světla a hlasitých zvuků. Tyto problémy ustupují po několika dnech a obvykle nezanechávají žádné dlouhodobé následky.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Mnohem nebezpečnějším je u mužů zánět varlat, při kterém bolestivě zduří jedno nebo obě varlata a není-li tato komplikace včas léčena, může dojít k poruše plodnosti. U dívek je zánět vaječníků z důvodu příušnic velmi vzácný.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Při tomto onemocnění může také dojít k podráždění slinivky břišní, což se projevuje bolestí břicha, nechutí k jídlu a zvracením.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53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Zarděnky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Zarděnky jsou způsobeny zcela odlišným virem než spalničky, ovšem obě nemoci mají velmi podobné symptomy. Zarděnky jsou jen většinou o něco mírnější, jedná se o lehké onemocnění. Nemoc se šíří většinou kapénkami při kýchání.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Největší nebezpečím jsou zarděnky pro těhotné ženy. Virus totiž napadá placentu a orgány vyvíjejícího se plodu a způsobuje vrozený syndrom zarděnek, který zahrnuje hluchotu, defekty srdečního svalu a mentální postižení dítěte. Z toho důvodu všechny vyspělé státy s plošným systémem očkování proti zarděnkám očkují a je zaznamenáno jen málo případů, kdy jimi lidé onemocněli.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a sick girl is sitting near the b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142852"/>
            <a:ext cx="1428760" cy="142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Projevy zarděnek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První symptomy se objevují po 14 až 21 dnech od infikace, ovšem u poloviny infikovaných dětí jsou prvotní příznaky zarděnek tak mírné, že ani nejsou zaznamenány. Když jsou intenzivnější, může nemocný zaznamenat bolesti oka při pohybu očí, bolest v krku, zvýšenou teplotu do 38,5°C, nevolnost, zánět spojivek, zimnici, bolest lymfatické uzliny i bolest celého těla.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Jeden až pět dní po prvních symptomech se po těle nakaženého vyseje vyrážka, která vypadá jako drobné růžové tečky o velikosti 1 – 4 milimetry. Většinou se objevuje v oblasti obličeje a krku a šíří se dále na zbytek těla.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 48 hodinách vyrážka bledne a obvykle zcela zmizí po 72 hodinách. Zarděnky jsou pak jen velice vzácně doprovázeny jakýmikoliv komplikacemi.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Spalničky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Spalničky jsou vysoce nakažlivé virové onemocnění, které se šíří kapénkami ve vzduchu. Ve vyspělých zemích je toto onemocnění již vzácností, ovšem v rozvojových státech je nadále běžné.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Sick cute girl is measuring the tempera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26" y="4286256"/>
            <a:ext cx="2357454" cy="2357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Průběh spalniček: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První symptomy se objevují 6 až 19 dní po infikování a mohou zahrnovat horečku, bolesti v krku, nevolnost a zánět očních spojivek. Tyto symptomy pak pokračují i dále během nemoci.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Dva až čtyři dny po prvních příznacích se objevuje červená skvrnitá vyrážka, které trvá další 3 až 4 dny, než se začne vytrácet. V té době začínají horečka i další symptomy ustupovat.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Doba nakažlivosti není přesně známa, ale nemocní jsou infekční již 2 dny před vznikem vyrážky. Všichni, kdo spalničky jednou prodělají, jsou pak proti nim do konce života imunní.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Komplikace při onemocnění spalničkami: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Komplikacemi při spalničkách trpí především velmi malé děti, které nejsou dostatečně živeny nebo mají oslabenou imunitu – zvláště u těch s nedostatkem vitamínu A. Při propuknutí onemocnění byly u neočkovaných dětí a dospívajících zaznamenány především průjem, zápal plic a zánět ucha.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Méně častými problémy jsou zánět mozkových blan (encefalitida), poruchy krvetvorby a závažné poruchy centrálního nervového sytému.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Spála a spálová angína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Spála a spálová angína jsou dvě onemocnění, které mají velmi podobné příznaky. Původcem těchto onemocnění je bakterie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Streptococcus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pyogenes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skupiny A, která produkuje toxin zodpovědný za symptomy nemoci (především ty kožní).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taking tempera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6446" y="4143380"/>
            <a:ext cx="2476504" cy="24765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Spálová angína: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Spálová angína se vyskytuje většinou u dětí ve věku od 3 měsíců do 3 let a poté nad 10 let. Začátek onemocnění je náhlý a provází ho vysoká horečka, zimnice, únava a bolest v krku. Časté je také zvracení a bolesti břicha.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Sliznice hltanu je sytě rudá, mandle jsou zvětšené a obvykle s povlaky. Zpravidla také dojde i k bolestivému zduření a zvětšení mízních uzlin pod dolní čelistí.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 zhruba poloviny se ale spálová angína projevuje mírněji, teplota je jen lehce zvýšená a bolest v krku není nijak intenzivní. Kojenci a mladší batolata pak navíc trpí spíše jen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hlenohnisavou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rýmou, zvětšením mízních uzlin a zánětem středního ucha.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Spála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Větší výskyt spály je pozorován vždy na začátku a konci zimy, přičemž jednou za 4 až 6 let dochází obvykle k jejím větším epidemiím. Nemoc začíná s podobnými symptomy jako spálová angína, do 24 hodin se ale objevuje vyrážka ve formě drobné červené vyrážky.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Vyrážka se obvykle objevuje na podbřišku, tříslech, v podpaží a na vnitřní ploše stehen. V kožních záhybech je pak ještě výraznější. Je možné ji identifikovat také tím, že po tlaku na kůži ztrácí své červené zabarvení. Spálová vyrážka ovšem vůbec nemusí být červená – v některých případech vypadá jen jako zhrubělá kůže.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Vyrážka ustupuje asi za 4 dny. Přitom se kůže může začít loupat, ale záleží na závažnosti průběhu spály.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Dalšími příznaky jsou vybledlá kůže okolo úst, zatímco tváře jsou rudé, bělavé pupínky kolem nehtového lůžka nebo na ušních boltcích a jazyk, jehož povrch se podobá malině („malinový jazyk“).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Jak léčit spálu a spálovou angínu?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Obě dvě nemoci je nutné léčit. V případě neléčení streptokokové nemoci může totiž v řádu týdnů dojít k poškození srdečního svalu, chlopní, kloubů či k poruchám nervové soustavy.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Nejvhodnějším lékem je obvykle penicilinové antibiotikum podávané po dobu 10 dní. Diagnózu stanovuje lékař dle klinických projevů, krevních vyšetření a mikrobiologických vyšetření výtěru z krku. Po ukončení léčby se obvykle provádí ještě vyšetření moči pro ujištění, zda nedošlo k zánětu ledvin.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Pátá nemoc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Pátá nemoc (někdy také zvaná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parvoviróza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 je onemocnění, které postihuje především děti ve školním věku v období od konce zimy do začátku léta. Infekci šíří mezi sebou kýcháním nebo tělesným kontaktem a je velmi těžké jejímu šíření zabránit, jelikož je dítě nejvíce nakažlivé ještě před objevením se jakýchkoliv příznaků.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Doba od nákazy do prvních projevů je 10 až 21 dní a ve chvíli, kdy má pacient již vyrážku, tak je pro své okolí neinfekční. Po prodělání páté nemoci je proti ní člověk celoživotně imunní.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boy and teddybear in b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15206" y="0"/>
            <a:ext cx="1643074" cy="16430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Projevy páté nemoci: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endParaRPr lang="cs-CZ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Virus, který tuto nemoc vyvolává, se množí v kostní dřeni a může způsobit její přechodnou poruchu – v krvi je pak snížený počet červených krvinek. Horečka se při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parvoviróze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téměř neobjevuje, a proto je jejím nejvýraznějším příznakem vždy typická vyrážka.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Ta se vysévá na tvářích, v okolí nosu a často okolo úst. Krátce poté se objevuje i na hrudníku a břiše, později i na končetinách. Zpočátku jde o velké červenofialové skvrny, které postupně splývají a od středu blednou.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Tato vyrážka mizí velmi pomalu a při vyšším prokrvení kůže způsobené třeba koupelí je stále viditelná.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Během prvního týdne nemoci by dítě mělo zůstat v domácí péči, ale poté se je možné ho vrátit do běžného režimu s vynecháním fyzicky náročných aktivit, i když vyrážka ještě nezmizela.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Další rizika páté nemoci: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Virus způsobující pátou nemoc je schopen projít placentou, a proto skýtá významné nebezpečí pro těhotnou ženu a její ještě nenarozený plod. V případě nakažení na začátku těhotenství může dojít k potratu, v pozdějších fázích může být ohrožen další vývoj plodu, a proto musí být průběh těhotenství pod intenzivnějším lékařským dohledem.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 ohrožení jsou také osoby s těžce oslabeným imunitním systémem nebo s poruchou červených krvinek – nemoc u nich může přejít do chronické fáze nebo může naopak způsobit akutní zhoršení stavu.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Šestá nemoc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Šestá nemoc postihuje především velmi malé děti. Během první dvou let života ji prodělá téměř polovina z nich, i když některé jen s mírnými příznaky. Vyvolává ji virus příbuzný například s virem neštovic a přenáší se slinami a tělesným kontaktem.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sesta nemo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4429132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Příznaky šesté nemoci: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První příznaky šesté nemoci se projevují 5 až 15 dní po nákaze. Hlavním z nich je horečka, která může stoupat až ke 40°C a trvá tři až čtyři dny, někdy i déle. Jiné příznaky dítě většinou příliš nemá, může se objevit lehká rýma, kašel či mírně zvětšené uzlinky na krku.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 poklesu horečky se do druhého dne objeví vyrážka, která vypadá jako drobné růžové skvrnky. Není příliš nápadná, začíná na hrudníku a zádech, a pak se šíří na krk a končetiny. Nesvědí a do dvou dnů vymizí.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Dospělý člověk onemocní šestou nemocí velmi vzácně. Když už se to ale stane, bolest v krku a zvětšené krční uzliny často připomínají mononukleózu.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Jak šestou nemoc léčit?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Při horečce je nutné dítěti podávat léky na snížení teploty a dostatečné množství tekutin. Jelikož jde o virové onemocnění, léčba antibiotiky je zbytečná a spíše ještě komplikují situaci. Očkování proti šesté nemoci dosud neexistuje.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Možné komplikace onemocnění: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 naprosté většině případů probíhá tato nemoc bez jakýchkoliv komplikací. Vysoké teploty, které šestou nemoc doprovázejí, ovšem mohou vyvolat febrilní křeče. V případě výskytu křečí je nutné dítě převést do nemocnice a neurologicky vyšetřit.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Lidem s těžkým oslabením imunitního systému může virus způsobit zánět plic nebo mozku.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71538" y="1785926"/>
            <a:ext cx="69995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/>
                <a:solidFill>
                  <a:schemeClr val="accent3"/>
                </a:solidFill>
              </a:rPr>
              <a:t>DĚKUJI ZA POZORNOST!</a:t>
            </a:r>
            <a:endParaRPr lang="cs-CZ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Zdroj: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Vše je pouze z jedné internetové stánky: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http://www.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malypacient.cz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pomuzeme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detske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infekcni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-nemoci/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652</Words>
  <Application>Microsoft Office PowerPoint</Application>
  <PresentationFormat>Předvádění na obrazovce (4:3)</PresentationFormat>
  <Paragraphs>81</Paragraphs>
  <Slides>26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30" baseType="lpstr">
      <vt:lpstr>Arial</vt:lpstr>
      <vt:lpstr>Calibri</vt:lpstr>
      <vt:lpstr>Times New Roman</vt:lpstr>
      <vt:lpstr>Motiv sady Office</vt:lpstr>
      <vt:lpstr>DĚTSKÁ INFEKČNÍ ONEMOCNĚNÍ</vt:lpstr>
      <vt:lpstr>Plané neštovice </vt:lpstr>
      <vt:lpstr>Prezentace aplikace PowerPoint</vt:lpstr>
      <vt:lpstr>Jak plané neštovice léčit? </vt:lpstr>
      <vt:lpstr>Příušnice </vt:lpstr>
      <vt:lpstr>Příznaky příušnic: </vt:lpstr>
      <vt:lpstr>Jak příušnice léčit? </vt:lpstr>
      <vt:lpstr>Jaké hrozí komplikace? </vt:lpstr>
      <vt:lpstr>Zarděnky </vt:lpstr>
      <vt:lpstr>Projevy zarděnek </vt:lpstr>
      <vt:lpstr>Spalničky </vt:lpstr>
      <vt:lpstr>Průběh spalniček: </vt:lpstr>
      <vt:lpstr>Komplikace při onemocnění spalničkami: </vt:lpstr>
      <vt:lpstr>Spála a spálová angína </vt:lpstr>
      <vt:lpstr>Spálová angína: </vt:lpstr>
      <vt:lpstr>Spála </vt:lpstr>
      <vt:lpstr>Jak léčit spálu a spálovou angínu? </vt:lpstr>
      <vt:lpstr>Pátá nemoc </vt:lpstr>
      <vt:lpstr>Projevy páté nemoci: </vt:lpstr>
      <vt:lpstr>Další rizika páté nemoci: </vt:lpstr>
      <vt:lpstr>Šestá nemoc </vt:lpstr>
      <vt:lpstr>Příznaky šesté nemoci: </vt:lpstr>
      <vt:lpstr>Jak šestou nemoc léčit? </vt:lpstr>
      <vt:lpstr>Možné komplikace onemocnění: </vt:lpstr>
      <vt:lpstr>Prezentace aplikace PowerPoint</vt:lpstr>
      <vt:lpstr>Zdroj:</vt:lpstr>
    </vt:vector>
  </TitlesOfParts>
  <Company>OA a VOŠ Příbram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Vitamín F</dc:title>
  <dc:creator>Polák</dc:creator>
  <cp:lastModifiedBy>pokyna</cp:lastModifiedBy>
  <cp:revision>29</cp:revision>
  <dcterms:created xsi:type="dcterms:W3CDTF">2011-10-31T11:53:18Z</dcterms:created>
  <dcterms:modified xsi:type="dcterms:W3CDTF">2022-08-31T05:19:41Z</dcterms:modified>
</cp:coreProperties>
</file>