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5826F731-CCE9-456E-A472-6BD9191AFEB5}" type="datetimeFigureOut">
              <a:rPr lang="cs-CZ" smtClean="0"/>
              <a:t>18.04.2023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2E58EC0-2C1D-4226-951D-44E7ACBA8B57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90116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F731-CCE9-456E-A472-6BD9191AFEB5}" type="datetimeFigureOut">
              <a:rPr lang="cs-CZ" smtClean="0"/>
              <a:t>18.04.2023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8EC0-2C1D-4226-951D-44E7ACBA8B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5306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F731-CCE9-456E-A472-6BD9191AFEB5}" type="datetimeFigureOut">
              <a:rPr lang="cs-CZ" smtClean="0"/>
              <a:t>18.04.2023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8EC0-2C1D-4226-951D-44E7ACBA8B57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8675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F731-CCE9-456E-A472-6BD9191AFEB5}" type="datetimeFigureOut">
              <a:rPr lang="cs-CZ" smtClean="0"/>
              <a:t>18.04.2023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8EC0-2C1D-4226-951D-44E7ACBA8B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3724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F731-CCE9-456E-A472-6BD9191AFEB5}" type="datetimeFigureOut">
              <a:rPr lang="cs-CZ" smtClean="0"/>
              <a:t>18.04.2023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8EC0-2C1D-4226-951D-44E7ACBA8B57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1201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F731-CCE9-456E-A472-6BD9191AFEB5}" type="datetimeFigureOut">
              <a:rPr lang="cs-CZ" smtClean="0"/>
              <a:t>18.04.2023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8EC0-2C1D-4226-951D-44E7ACBA8B57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5620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F731-CCE9-456E-A472-6BD9191AFEB5}" type="datetimeFigureOut">
              <a:rPr lang="cs-CZ" smtClean="0"/>
              <a:t>18.04.2023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8EC0-2C1D-4226-951D-44E7ACBA8B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8957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F731-CCE9-456E-A472-6BD9191AFEB5}" type="datetimeFigureOut">
              <a:rPr lang="cs-CZ" smtClean="0"/>
              <a:t>18.04.2023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8EC0-2C1D-4226-951D-44E7ACBA8B57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9723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F731-CCE9-456E-A472-6BD9191AFEB5}" type="datetimeFigureOut">
              <a:rPr lang="cs-CZ" smtClean="0"/>
              <a:t>18.04.2023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8EC0-2C1D-4226-951D-44E7ACBA8B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168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F731-CCE9-456E-A472-6BD9191AFEB5}" type="datetimeFigureOut">
              <a:rPr lang="cs-CZ" smtClean="0"/>
              <a:t>18.04.2023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8EC0-2C1D-4226-951D-44E7ACBA8B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1968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F731-CCE9-456E-A472-6BD9191AFEB5}" type="datetimeFigureOut">
              <a:rPr lang="cs-CZ" smtClean="0"/>
              <a:t>18.04.2023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8EC0-2C1D-4226-951D-44E7ACBA8B57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91632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F731-CCE9-456E-A472-6BD9191AFEB5}" type="datetimeFigureOut">
              <a:rPr lang="cs-CZ" smtClean="0"/>
              <a:t>18.04.2023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8EC0-2C1D-4226-951D-44E7ACBA8B57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0401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F731-CCE9-456E-A472-6BD9191AFEB5}" type="datetimeFigureOut">
              <a:rPr lang="cs-CZ" smtClean="0"/>
              <a:t>18.04.2023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8EC0-2C1D-4226-951D-44E7ACBA8B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18980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F731-CCE9-456E-A472-6BD9191AFEB5}" type="datetimeFigureOut">
              <a:rPr lang="cs-CZ" smtClean="0"/>
              <a:t>18.04.2023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8EC0-2C1D-4226-951D-44E7ACBA8B57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14286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F731-CCE9-456E-A472-6BD9191AFEB5}" type="datetimeFigureOut">
              <a:rPr lang="cs-CZ" smtClean="0"/>
              <a:t>18.04.2023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8EC0-2C1D-4226-951D-44E7ACBA8B57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0558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F731-CCE9-456E-A472-6BD9191AFEB5}" type="datetimeFigureOut">
              <a:rPr lang="cs-CZ" smtClean="0"/>
              <a:t>18.04.2023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8EC0-2C1D-4226-951D-44E7ACBA8B57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02427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F731-CCE9-456E-A472-6BD9191AFEB5}" type="datetimeFigureOut">
              <a:rPr lang="cs-CZ" smtClean="0"/>
              <a:t>18.04.2023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8EC0-2C1D-4226-951D-44E7ACBA8B57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3386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826F731-CCE9-456E-A472-6BD9191AFEB5}" type="datetimeFigureOut">
              <a:rPr lang="cs-CZ" smtClean="0"/>
              <a:t>18.04.2023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2E58EC0-2C1D-4226-951D-44E7ACBA8B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9106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74427A-48F7-815A-50E5-8BD0505D2C1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JAGELLONCI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7A72D15-CCA0-2362-AC92-B750D20327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u="sng" dirty="0"/>
              <a:t>1471 - 1526</a:t>
            </a:r>
          </a:p>
        </p:txBody>
      </p:sp>
    </p:spTree>
    <p:extLst>
      <p:ext uri="{BB962C8B-B14F-4D97-AF65-F5344CB8AC3E}">
        <p14:creationId xmlns:p14="http://schemas.microsoft.com/office/powerpoint/2010/main" val="12690990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11357B-90E6-7A15-A914-979BEDAB5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JAGELLONCI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C21CFAF-E875-199F-D50A-55597A3C81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Původně litevská dynastie</a:t>
            </a:r>
          </a:p>
          <a:p>
            <a:r>
              <a:rPr lang="cs-CZ" dirty="0"/>
              <a:t>Vládli v Polsku, na Litvě, v Uhrách a v zemích Koruny české</a:t>
            </a:r>
          </a:p>
          <a:p>
            <a:r>
              <a:rPr lang="cs-CZ" b="1" dirty="0"/>
              <a:t>1471 – na český trůn je zvolen Vladislav II. Jagellonský</a:t>
            </a:r>
          </a:p>
          <a:p>
            <a:pPr lvl="1"/>
            <a:r>
              <a:rPr lang="cs-CZ" dirty="0"/>
              <a:t>Jeho volbu podpořil Jiří z Poděbrad, který nechtěl uherského krále Matyáše Korvína</a:t>
            </a:r>
          </a:p>
        </p:txBody>
      </p:sp>
    </p:spTree>
    <p:extLst>
      <p:ext uri="{BB962C8B-B14F-4D97-AF65-F5344CB8AC3E}">
        <p14:creationId xmlns:p14="http://schemas.microsoft.com/office/powerpoint/2010/main" val="3068107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B6218C-B880-7486-F7DD-3F209F8D1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VLADISLAV II. JAGELLONSKÝ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A5FD52D-CB10-DA07-DCB2-712518AE9C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Pocházel z Polska</a:t>
            </a:r>
          </a:p>
          <a:p>
            <a:r>
              <a:rPr lang="cs-CZ" b="1" dirty="0"/>
              <a:t>1471 – zvolen českým králem</a:t>
            </a:r>
          </a:p>
          <a:p>
            <a:r>
              <a:rPr lang="cs-CZ" b="1" dirty="0"/>
              <a:t>1490 – po smrti Matyáše Korvína zvolen uherským králem</a:t>
            </a:r>
          </a:p>
          <a:p>
            <a:r>
              <a:rPr lang="cs-CZ" dirty="0"/>
              <a:t>Přezdívka – </a:t>
            </a:r>
            <a:r>
              <a:rPr lang="cs-CZ" b="1" i="1" dirty="0"/>
              <a:t>král Bene </a:t>
            </a:r>
            <a:r>
              <a:rPr lang="cs-CZ" dirty="0"/>
              <a:t>– se všemi se snažil vycházet velmi dobře</a:t>
            </a:r>
          </a:p>
          <a:p>
            <a:r>
              <a:rPr lang="cs-CZ" dirty="0"/>
              <a:t>Matyáš Korvín – soupeř, také se nechal korunovat českým králem, měl podporu katolické církve</a:t>
            </a:r>
          </a:p>
          <a:p>
            <a:r>
              <a:rPr lang="cs-CZ" dirty="0"/>
              <a:t>=&gt; válka (1471 – 1479) – ukončena mírovými smlouvami z Olomouce</a:t>
            </a:r>
          </a:p>
          <a:p>
            <a:pPr lvl="1"/>
            <a:r>
              <a:rPr lang="cs-CZ" dirty="0"/>
              <a:t>Vladislav – Čechy</a:t>
            </a:r>
          </a:p>
          <a:p>
            <a:pPr lvl="1"/>
            <a:r>
              <a:rPr lang="cs-CZ" dirty="0"/>
              <a:t>Matyáš Korvín – Morava, Slezsko, Lužice, </a:t>
            </a:r>
          </a:p>
        </p:txBody>
      </p:sp>
    </p:spTree>
    <p:extLst>
      <p:ext uri="{BB962C8B-B14F-4D97-AF65-F5344CB8AC3E}">
        <p14:creationId xmlns:p14="http://schemas.microsoft.com/office/powerpoint/2010/main" val="1116481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3952B6-81F7-870A-DEF6-338C9AC2D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VLADISLAV II. JAGELLONSKÝ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E9207D5-06F6-B175-279A-F2A8282873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1500 – Vladislavské zřízení zemské </a:t>
            </a:r>
            <a:r>
              <a:rPr lang="cs-CZ" dirty="0"/>
              <a:t>– dokument, který dal velké pravomoci šlechtě</a:t>
            </a:r>
          </a:p>
          <a:p>
            <a:r>
              <a:rPr lang="cs-CZ" b="1" dirty="0"/>
              <a:t>1515 – tzv. vídeňské sňatky</a:t>
            </a:r>
          </a:p>
          <a:p>
            <a:pPr lvl="1"/>
            <a:r>
              <a:rPr lang="cs-CZ" dirty="0"/>
              <a:t>Anna Jagellonská se provdala za Ferdinanda Habsburského</a:t>
            </a:r>
          </a:p>
          <a:p>
            <a:pPr lvl="1"/>
            <a:r>
              <a:rPr lang="cs-CZ" dirty="0"/>
              <a:t>Ludvík Jagellonský se oženil s Marií Habsburskou</a:t>
            </a:r>
          </a:p>
        </p:txBody>
      </p:sp>
    </p:spTree>
    <p:extLst>
      <p:ext uri="{BB962C8B-B14F-4D97-AF65-F5344CB8AC3E}">
        <p14:creationId xmlns:p14="http://schemas.microsoft.com/office/powerpoint/2010/main" val="3013709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2068E16-8027-27B9-5A70-9795FB82A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VLADISLAV II. JAGELLONSKÝ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EF8F810-F0AE-03A0-0225-CD995CF4F3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Vzdělaný, katolík</a:t>
            </a:r>
          </a:p>
          <a:p>
            <a:r>
              <a:rPr lang="cs-CZ" dirty="0"/>
              <a:t>Ovládal polštinu, češtinu, latinu, rozuměl francouzsky</a:t>
            </a:r>
          </a:p>
          <a:p>
            <a:r>
              <a:rPr lang="cs-CZ" dirty="0"/>
              <a:t>Měl rád hony a rytířské turnaje</a:t>
            </a:r>
          </a:p>
          <a:p>
            <a:r>
              <a:rPr lang="cs-CZ" dirty="0"/>
              <a:t>3 manželky</a:t>
            </a:r>
          </a:p>
          <a:p>
            <a:r>
              <a:rPr lang="cs-CZ" dirty="0"/>
              <a:t>Dcera Anna, syn Ludvík</a:t>
            </a:r>
          </a:p>
        </p:txBody>
      </p:sp>
    </p:spTree>
    <p:extLst>
      <p:ext uri="{BB962C8B-B14F-4D97-AF65-F5344CB8AC3E}">
        <p14:creationId xmlns:p14="http://schemas.microsoft.com/office/powerpoint/2010/main" val="11506328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53A077-AF50-1597-9470-74E150625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VLADISLAV II. JAGELLONSKÝ</a:t>
            </a:r>
          </a:p>
        </p:txBody>
      </p:sp>
      <p:pic>
        <p:nvPicPr>
          <p:cNvPr id="2050" name="Picture 2" descr="Portrét">
            <a:extLst>
              <a:ext uri="{FF2B5EF4-FFF2-40B4-BE49-F238E27FC236}">
                <a16:creationId xmlns:a16="http://schemas.microsoft.com/office/drawing/2014/main" id="{E20B6648-18E1-363A-7072-097D671FA33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760" y="2544750"/>
            <a:ext cx="1848246" cy="357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261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10316A-E9DF-F296-4378-34001A1E0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LUDVÍK JAGELLONSKÝ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500FEE5-4F35-F619-94C8-FF72B28211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1506 – 1526</a:t>
            </a:r>
          </a:p>
          <a:p>
            <a:r>
              <a:rPr lang="cs-CZ" dirty="0"/>
              <a:t>Od roku 1516 českým, uherským a chorvatským králem a markrabětem moravským</a:t>
            </a:r>
          </a:p>
          <a:p>
            <a:r>
              <a:rPr lang="cs-CZ" dirty="0"/>
              <a:t>Pobýval především v </a:t>
            </a:r>
            <a:r>
              <a:rPr lang="cs-CZ" dirty="0" err="1"/>
              <a:t>Budíně</a:t>
            </a:r>
            <a:r>
              <a:rPr lang="cs-CZ" dirty="0"/>
              <a:t>, do Čech jezdil minimálně</a:t>
            </a:r>
          </a:p>
          <a:p>
            <a:r>
              <a:rPr lang="cs-CZ" dirty="0"/>
              <a:t>1522 – sňatek s Marií Habsburskou</a:t>
            </a:r>
          </a:p>
          <a:p>
            <a:r>
              <a:rPr lang="cs-CZ" dirty="0"/>
              <a:t>Problémy s nájezdy Turků</a:t>
            </a:r>
          </a:p>
          <a:p>
            <a:r>
              <a:rPr lang="cs-CZ" b="1" dirty="0"/>
              <a:t>1526 – bitva u Moháče </a:t>
            </a:r>
            <a:r>
              <a:rPr lang="cs-CZ" dirty="0"/>
              <a:t>– Uhry prohrály, Ludvík se utopil v bažině</a:t>
            </a:r>
          </a:p>
        </p:txBody>
      </p:sp>
    </p:spTree>
    <p:extLst>
      <p:ext uri="{BB962C8B-B14F-4D97-AF65-F5344CB8AC3E}">
        <p14:creationId xmlns:p14="http://schemas.microsoft.com/office/powerpoint/2010/main" val="1132696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37BE75F-5D05-6F6C-CC7F-CC0EB7589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LUDVÍK JAGELLONSKÝ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C3A2CD3D-31C1-41AC-0304-3530971A6B0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73947" y="2557463"/>
            <a:ext cx="244410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4314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AEE484-4E38-CC6B-280D-AE573F79E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ODKAZY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58FA536-7A2C-9470-E227-90AC0D0CA3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1) https://cs.wikipedia.org/wiki/Vladislav_Jagellonsk%C3%BD#/media/Soubor:Vladislaus_II_of_Bohemia_and_Hungary.jpg</a:t>
            </a:r>
          </a:p>
          <a:p>
            <a:r>
              <a:rPr lang="cs-CZ" dirty="0"/>
              <a:t>2) https://cs.wikipedia.org/wiki/Ludv%C3%ADk_Jagellonsk%C3%BD#/media/Soubor:Bernhard_Strigel_004.jpg</a:t>
            </a:r>
          </a:p>
        </p:txBody>
      </p:sp>
    </p:spTree>
    <p:extLst>
      <p:ext uri="{BB962C8B-B14F-4D97-AF65-F5344CB8AC3E}">
        <p14:creationId xmlns:p14="http://schemas.microsoft.com/office/powerpoint/2010/main" val="16352591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</TotalTime>
  <Words>257</Words>
  <Application>Microsoft Office PowerPoint</Application>
  <PresentationFormat>Širokoúhlá obrazovka</PresentationFormat>
  <Paragraphs>39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Garamond</vt:lpstr>
      <vt:lpstr>Organika</vt:lpstr>
      <vt:lpstr>JAGELLONCI</vt:lpstr>
      <vt:lpstr>JAGELLONCI</vt:lpstr>
      <vt:lpstr>VLADISLAV II. JAGELLONSKÝ</vt:lpstr>
      <vt:lpstr>VLADISLAV II. JAGELLONSKÝ</vt:lpstr>
      <vt:lpstr>VLADISLAV II. JAGELLONSKÝ</vt:lpstr>
      <vt:lpstr>VLADISLAV II. JAGELLONSKÝ</vt:lpstr>
      <vt:lpstr>LUDVÍK JAGELLONSKÝ</vt:lpstr>
      <vt:lpstr>LUDVÍK JAGELLONSKÝ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JAGELLONCI</dc:title>
  <dc:creator>Pc</dc:creator>
  <cp:lastModifiedBy>BLAŽKOVÁ</cp:lastModifiedBy>
  <cp:revision>1</cp:revision>
  <dcterms:created xsi:type="dcterms:W3CDTF">2023-04-17T19:14:50Z</dcterms:created>
  <dcterms:modified xsi:type="dcterms:W3CDTF">2023-04-18T05:21:16Z</dcterms:modified>
</cp:coreProperties>
</file>