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55C3CF-0D6D-EBB2-07A4-98B4F55505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C59FFC2-87FE-49AC-5AD3-376829CCA8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3113209-A822-FB9D-DDC6-7636C685B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BDFFB-9C0A-4AAE-928E-242A46BA4CB0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343DC0-9B06-200E-1099-840E8B739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78E9E91-1A48-BA11-02BC-F309FFDC7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FEC7-63A4-4709-9CA1-CA7E2B11C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612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53637AF-E756-E1DE-0634-19D81E2DA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DAD38DD-2FAB-C4FA-341E-1053968567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2CC90B5-7D06-EC23-EFBF-769995A04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BDFFB-9C0A-4AAE-928E-242A46BA4CB0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50A3B89-272B-EB9C-A8B0-5FEC5A551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FE5DAC9-8DCB-1D43-EE8F-829442CA2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FEC7-63A4-4709-9CA1-CA7E2B11C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248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1E534E-8229-DF77-94D8-96831108B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66DD4AE-9CAA-DC20-DE90-46825A0341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EB79327-727C-1949-0CE3-FBC0302C3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BDFFB-9C0A-4AAE-928E-242A46BA4CB0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04C60FA-7155-E2D2-5FDC-03260EB81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96B2AB7-01DE-3FD8-2F14-86A52276F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FEC7-63A4-4709-9CA1-CA7E2B11C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429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F95FE2-6437-4361-FC2E-BD69595D5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F013044-DE97-1858-CD40-4559EA99D7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2B34AF0-2849-3737-CF55-612656524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1D50015-1B3D-F6EE-B10E-F9DA03103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BDFFB-9C0A-4AAE-928E-242A46BA4CB0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46B2132-ADC6-83F8-5584-6C9B90957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89A7EE9-355A-A179-1AB5-FD48E9E83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FEC7-63A4-4709-9CA1-CA7E2B11C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0166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06308E-A4C0-4E63-6F36-6744BE2BC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FC216EA-FBA7-CF4C-2254-52A6C9BC2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B5BA834-A244-8030-F2F5-90C91A8C45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A5DCC51-F82A-CC82-0CC8-1CCA44FFF2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0A0E5732-C872-DF48-9663-BF435B5E7D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8D84807-1C01-C018-D5C5-07FD92739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BDFFB-9C0A-4AAE-928E-242A46BA4CB0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D887790-9657-A883-A30A-9550C28E1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CA4E9D54-CE75-E73D-C31E-A1CE476A2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FEC7-63A4-4709-9CA1-CA7E2B11C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841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69DC31-0E6B-588C-DA2D-1BA227989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CCF266F-7E0C-92A3-40BF-ABBD2D780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BDFFB-9C0A-4AAE-928E-242A46BA4CB0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57C8874-6049-8251-399C-F7E007B7B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17EC774-CCEA-84B2-85BD-0CC97EF2C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FEC7-63A4-4709-9CA1-CA7E2B11C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5755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D86B5CD-7307-45EB-C701-CE84B4C6A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BDFFB-9C0A-4AAE-928E-242A46BA4CB0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8C08FAE6-0878-8F3A-EC6C-AF6F1078E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802CF38-8E06-5863-485F-700BF7380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FEC7-63A4-4709-9CA1-CA7E2B11C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7696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A402F1-8F8D-3FAF-6207-C7E193CA8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6D02483-A7C4-C60C-C707-9ACC77702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76F71D0-C497-DCEE-ABDD-06117E4783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AD30AA5-C9F7-4E6B-6F2C-DBC34F783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BDFFB-9C0A-4AAE-928E-242A46BA4CB0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DDA797E-79B2-7668-59A5-8ACDA4164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F189A5D-40B5-04CF-EC9C-292D646D5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FEC7-63A4-4709-9CA1-CA7E2B11C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705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5584CE-172D-98A2-E7AB-D840ABC58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080F85B-19E5-771F-9F42-CC6C4B01C4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2C8B06D-7A7D-42D7-4DFA-F95889E13E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92C3750-AC0A-933A-7DC8-B5779AC83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BDFFB-9C0A-4AAE-928E-242A46BA4CB0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AC9A5D4-CBEA-C5FE-465D-A598B1CC3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891A7C0-353F-9DBD-B107-DCD54B122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FEC7-63A4-4709-9CA1-CA7E2B11C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91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B858EE-2E53-921B-D385-FF0961184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D077CB3-1139-B89B-D037-31E5003568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D0BC4A2-1624-CA0F-600F-7C576CF16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BDFFB-9C0A-4AAE-928E-242A46BA4CB0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B788502-1A27-6C27-5B0B-E5E4ACB21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3BC8B41-E5C2-193B-8CA8-369E11703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FEC7-63A4-4709-9CA1-CA7E2B11C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7539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623472E-93A2-6877-3D5F-AD9FE926CF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A65EBF6-D8D8-0BD1-DD89-44A8492455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8A52F22-5145-ADB7-9C0B-C0474E9BD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BDFFB-9C0A-4AAE-928E-242A46BA4CB0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187C33F-0151-9638-CAEC-EB38B836C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0F30011-DEEF-4230-35FE-74A1A99AD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FEC7-63A4-4709-9CA1-CA7E2B11C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18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6DE40B4-8B08-8A95-7E84-A74979254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55BB617-2545-D247-E040-76F9EB725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BB17AB9-C15B-2D6A-A431-2BAA3E580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BDFFB-9C0A-4AAE-928E-242A46BA4CB0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B7D26F5-F64C-432E-2953-9F6F7360A6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9A20271-A5CB-266F-D795-59E6354280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CFEC7-63A4-4709-9CA1-CA7E2B11C9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5863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6.wdp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8.wdp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2.wdp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4.wdp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6.wdp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8.wdp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chemie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38791" y="4158629"/>
            <a:ext cx="3114419" cy="1115074"/>
          </a:xfrm>
        </p:spPr>
        <p:txBody>
          <a:bodyPr>
            <a:noAutofit/>
          </a:bodyPr>
          <a:lstStyle/>
          <a:p>
            <a:r>
              <a:rPr lang="cs-CZ" dirty="0"/>
              <a:t>Část 2</a:t>
            </a:r>
          </a:p>
          <a:p>
            <a:r>
              <a:rPr lang="cs-CZ" dirty="0"/>
              <a:t>Látkové množství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55F3E0-9B36-8197-99FC-479E5A2F1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038" y="369000"/>
            <a:ext cx="4063399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4786694-B22D-602D-B594-7710F3CB2E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222" y="369000"/>
            <a:ext cx="4038414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830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DA8CFA-F50F-AE67-278E-498DABADF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705" y="369000"/>
            <a:ext cx="4057891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BB842CF-16FF-DBA5-7CDE-7F5AD6FE29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733" y="369000"/>
            <a:ext cx="4210100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27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76DEB2-BEC3-3D79-F0E1-7EC5C959A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12" y="369000"/>
            <a:ext cx="4128674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39E8618-A25C-507D-F267-B3E1F8E187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115" y="369000"/>
            <a:ext cx="411686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708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867A2D-0A17-B78A-6632-DDCBBAD70B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956" y="369000"/>
            <a:ext cx="4399837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F43FCFF-6DB7-77AE-A2D8-297F859ED9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490" y="369000"/>
            <a:ext cx="4101667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861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FD6C9D-4AF5-6B49-C990-C5CC2E10A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532" y="369000"/>
            <a:ext cx="4421934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20ED271-35B5-8B2E-CD12-B36B638E7A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556" y="369000"/>
            <a:ext cx="4115912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828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43C3A8-8C25-39B3-4D1A-982B5BB7A0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077" y="369000"/>
            <a:ext cx="399182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AE6A138-5015-EB5B-6932-6C81428866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958" y="369000"/>
            <a:ext cx="4135412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516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769DF5-F2D8-8BE3-7911-339BBE7EC2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658" y="369000"/>
            <a:ext cx="409697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A7645FF-B1C7-C265-1088-B33ACDA72A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89" y="369000"/>
            <a:ext cx="4054076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27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A4A315-9B0A-7A31-C409-28BF21326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338" y="369000"/>
            <a:ext cx="4195923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180E8B7-2BF4-D9C3-40FD-A534D8FAB3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607" y="369000"/>
            <a:ext cx="4370227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134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F56658-4495-6AA7-18EC-BB8605629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225" y="369000"/>
            <a:ext cx="4261052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6B3DFD5-91FA-7E12-AB6A-FA99574025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159" y="369000"/>
            <a:ext cx="4190718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19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E36578-9A42-D409-5133-3F05E1F0F5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192" y="369000"/>
            <a:ext cx="4284000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B855603-2E0C-17E8-F7A0-8D97E0587D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795" y="369000"/>
            <a:ext cx="4381013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682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FADF63-6893-ABAB-E513-D1EBE81836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829" y="369000"/>
            <a:ext cx="4183529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7429425-0C48-CE51-F2DE-DE34ECC4A7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05" y="369000"/>
            <a:ext cx="438476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3842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0551FC-E923-A2D3-2AC0-C2FEE48F2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361" y="369000"/>
            <a:ext cx="4018693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A7A787E-BA85-5F4E-9D6D-74F0BD81AE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942" y="369000"/>
            <a:ext cx="4084721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1274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FDE65B-F8EB-8DF2-5F9A-C3476A4639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41" y="369000"/>
            <a:ext cx="4292403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0336F8E-C763-23CA-4FF0-AA75E734DC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102" y="369000"/>
            <a:ext cx="4192630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519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3339A4-C9AB-DFC4-ECF0-78E1C4F7D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166" y="369000"/>
            <a:ext cx="4620676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EABC447-FBB8-EF9D-7615-A1B48A47BD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7995"/>
          <a:stretch>
            <a:fillRect/>
          </a:stretch>
        </p:blipFill>
        <p:spPr>
          <a:xfrm>
            <a:off x="6555984" y="370988"/>
            <a:ext cx="5080705" cy="1958744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7073091D-B413-76FE-C4B3-8B8091A58FEE}"/>
              </a:ext>
            </a:extLst>
          </p:cNvPr>
          <p:cNvSpPr txBox="1"/>
          <p:nvPr/>
        </p:nvSpPr>
        <p:spPr>
          <a:xfrm>
            <a:off x="8364816" y="3429000"/>
            <a:ext cx="1463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2</a:t>
            </a:r>
          </a:p>
        </p:txBody>
      </p:sp>
    </p:spTree>
    <p:extLst>
      <p:ext uri="{BB962C8B-B14F-4D97-AF65-F5344CB8AC3E}">
        <p14:creationId xmlns:p14="http://schemas.microsoft.com/office/powerpoint/2010/main" val="376859656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16</Words>
  <Application>Microsoft Office PowerPoint</Application>
  <PresentationFormat>Širokoúhlá obrazovka</PresentationFormat>
  <Paragraphs>5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4</cp:revision>
  <dcterms:created xsi:type="dcterms:W3CDTF">2025-09-13T08:48:09Z</dcterms:created>
  <dcterms:modified xsi:type="dcterms:W3CDTF">2025-09-13T09:09:11Z</dcterms:modified>
</cp:coreProperties>
</file>