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LÉKOVÉ SKUPINY - základní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Silvie Novotná </a:t>
            </a:r>
            <a:r>
              <a:rPr lang="cs-CZ" dirty="0" err="1" smtClean="0"/>
              <a:t>šmuclerová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858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Onemocnění dýchacího systému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Antitusika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na suchý, dráždivý kašel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 smtClean="0"/>
              <a:t>Codein</a:t>
            </a:r>
            <a:r>
              <a:rPr lang="cs-CZ" dirty="0"/>
              <a:t>, </a:t>
            </a:r>
            <a:r>
              <a:rPr lang="cs-CZ" dirty="0" err="1"/>
              <a:t>Stoptussin</a:t>
            </a:r>
            <a:endParaRPr lang="cs-CZ" dirty="0"/>
          </a:p>
          <a:p>
            <a:r>
              <a:rPr lang="cs-CZ" b="1" dirty="0" smtClean="0"/>
              <a:t>Expektorancia, </a:t>
            </a:r>
            <a:r>
              <a:rPr lang="cs-CZ" b="1" dirty="0" err="1" smtClean="0"/>
              <a:t>mukolytika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usnadňující vykašlávání</a:t>
            </a:r>
          </a:p>
          <a:p>
            <a:pPr marL="0" indent="0">
              <a:buNone/>
            </a:pPr>
            <a:r>
              <a:rPr lang="cs-CZ" dirty="0" smtClean="0"/>
              <a:t>- Nepodávat </a:t>
            </a:r>
            <a:r>
              <a:rPr lang="cs-CZ" dirty="0"/>
              <a:t>na noc, dostatek tekutin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/>
              <a:t>Ambrobene</a:t>
            </a:r>
            <a:r>
              <a:rPr lang="cs-CZ" dirty="0"/>
              <a:t>, </a:t>
            </a:r>
            <a:r>
              <a:rPr lang="cs-CZ" dirty="0" err="1"/>
              <a:t>Mukosolvan</a:t>
            </a:r>
            <a:r>
              <a:rPr lang="cs-CZ" dirty="0"/>
              <a:t>, ACC</a:t>
            </a:r>
          </a:p>
          <a:p>
            <a:r>
              <a:rPr lang="cs-CZ" b="1" dirty="0" err="1" smtClean="0"/>
              <a:t>Bronchodilatancia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/>
              <a:t>Léky rozšiřující průdušky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/>
              <a:t>Syntophylin</a:t>
            </a:r>
            <a:r>
              <a:rPr lang="cs-CZ" dirty="0"/>
              <a:t>, </a:t>
            </a:r>
            <a:r>
              <a:rPr lang="cs-CZ" dirty="0" err="1"/>
              <a:t>Spiropent</a:t>
            </a:r>
            <a:r>
              <a:rPr lang="cs-CZ" dirty="0"/>
              <a:t>, </a:t>
            </a:r>
            <a:r>
              <a:rPr lang="cs-CZ" dirty="0" err="1"/>
              <a:t>Ventolin</a:t>
            </a:r>
            <a:r>
              <a:rPr lang="cs-CZ" dirty="0"/>
              <a:t>, </a:t>
            </a:r>
            <a:r>
              <a:rPr lang="cs-CZ" dirty="0" err="1"/>
              <a:t>Atrovent</a:t>
            </a:r>
            <a:r>
              <a:rPr lang="cs-CZ" dirty="0"/>
              <a:t>, </a:t>
            </a:r>
            <a:r>
              <a:rPr lang="cs-CZ" dirty="0" err="1" smtClean="0"/>
              <a:t>Berodual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1412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Onemocnění dýchacího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Kortikoidy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Hormonální </a:t>
            </a:r>
            <a:r>
              <a:rPr lang="cs-CZ" dirty="0"/>
              <a:t>léky s protizánětlivým účinkem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 smtClean="0"/>
              <a:t>Prednison</a:t>
            </a:r>
            <a:r>
              <a:rPr lang="cs-CZ" dirty="0"/>
              <a:t>, </a:t>
            </a:r>
            <a:r>
              <a:rPr lang="cs-CZ" dirty="0" err="1"/>
              <a:t>Solumedrol</a:t>
            </a:r>
            <a:r>
              <a:rPr lang="cs-CZ" dirty="0"/>
              <a:t>, </a:t>
            </a:r>
            <a:r>
              <a:rPr lang="cs-CZ" dirty="0" err="1"/>
              <a:t>Miflonid</a:t>
            </a:r>
            <a:r>
              <a:rPr lang="cs-CZ" dirty="0"/>
              <a:t>, </a:t>
            </a:r>
            <a:r>
              <a:rPr lang="cs-CZ" dirty="0" err="1"/>
              <a:t>Foradil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Při </a:t>
            </a:r>
            <a:r>
              <a:rPr lang="cs-CZ" dirty="0"/>
              <a:t>inhalačním podání vypláchnout ústa</a:t>
            </a:r>
          </a:p>
          <a:p>
            <a:r>
              <a:rPr lang="cs-CZ" dirty="0" smtClean="0"/>
              <a:t> </a:t>
            </a:r>
            <a:r>
              <a:rPr lang="cs-CZ" b="1" dirty="0"/>
              <a:t>Antibiotika</a:t>
            </a:r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antimikrobiální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 smtClean="0"/>
              <a:t>Zinnat</a:t>
            </a:r>
            <a:r>
              <a:rPr lang="cs-CZ" dirty="0"/>
              <a:t>, </a:t>
            </a:r>
            <a:r>
              <a:rPr lang="cs-CZ" dirty="0" err="1"/>
              <a:t>Xorimax</a:t>
            </a:r>
            <a:r>
              <a:rPr lang="cs-CZ" dirty="0"/>
              <a:t>, </a:t>
            </a:r>
            <a:r>
              <a:rPr lang="cs-CZ" dirty="0" err="1"/>
              <a:t>Amoksiklav</a:t>
            </a:r>
            <a:r>
              <a:rPr lang="cs-CZ" dirty="0"/>
              <a:t>, </a:t>
            </a:r>
            <a:r>
              <a:rPr lang="cs-CZ" dirty="0" err="1"/>
              <a:t>Augmentin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Využít </a:t>
            </a:r>
            <a:r>
              <a:rPr lang="cs-CZ" dirty="0"/>
              <a:t>celou dávku, sledovat alergické projevy</a:t>
            </a:r>
          </a:p>
          <a:p>
            <a:r>
              <a:rPr lang="cs-CZ" b="1" dirty="0" smtClean="0"/>
              <a:t>Antipyretika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snižující teplotu</a:t>
            </a:r>
          </a:p>
          <a:p>
            <a:pPr marL="0" indent="0">
              <a:buNone/>
            </a:pPr>
            <a:r>
              <a:rPr lang="cs-CZ" dirty="0" smtClean="0"/>
              <a:t>- Acylpyrin</a:t>
            </a:r>
            <a:r>
              <a:rPr lang="cs-CZ" dirty="0"/>
              <a:t>, Paralen, </a:t>
            </a:r>
            <a:r>
              <a:rPr lang="cs-CZ" dirty="0" err="1"/>
              <a:t>Ibalgin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5330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ONEMOCNĚNÍ OBĚHOVÉHO SYSTÉMU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Antihypertenziva </a:t>
            </a:r>
            <a:endParaRPr lang="cs-CZ" b="1" dirty="0"/>
          </a:p>
          <a:p>
            <a:pPr>
              <a:buFontTx/>
              <a:buChar char="-"/>
            </a:pPr>
            <a:r>
              <a:rPr lang="cs-CZ" dirty="0" smtClean="0"/>
              <a:t>Léky </a:t>
            </a:r>
            <a:r>
              <a:rPr lang="cs-CZ" dirty="0"/>
              <a:t>na snížení krevního tlaku </a:t>
            </a:r>
          </a:p>
          <a:p>
            <a:pPr>
              <a:buFontTx/>
              <a:buChar char="-"/>
            </a:pPr>
            <a:r>
              <a:rPr lang="cs-CZ" dirty="0" smtClean="0"/>
              <a:t>Užívat </a:t>
            </a:r>
            <a:r>
              <a:rPr lang="cs-CZ" dirty="0"/>
              <a:t>pravidelně, přesně dávkovat, nevysazovat, pozor na ortostatickou hypotenzi </a:t>
            </a:r>
          </a:p>
          <a:p>
            <a:pPr>
              <a:buFontTx/>
              <a:buChar char="-"/>
            </a:pPr>
            <a:r>
              <a:rPr lang="cs-CZ" dirty="0" err="1" smtClean="0"/>
              <a:t>Agen</a:t>
            </a:r>
            <a:r>
              <a:rPr lang="cs-CZ" dirty="0"/>
              <a:t>, Zorem, </a:t>
            </a:r>
            <a:r>
              <a:rPr lang="cs-CZ" dirty="0" err="1"/>
              <a:t>Lozap</a:t>
            </a:r>
            <a:r>
              <a:rPr lang="cs-CZ" dirty="0"/>
              <a:t>, </a:t>
            </a:r>
            <a:r>
              <a:rPr lang="cs-CZ" dirty="0" err="1"/>
              <a:t>Lorista</a:t>
            </a:r>
            <a:r>
              <a:rPr lang="cs-CZ" dirty="0"/>
              <a:t>, </a:t>
            </a:r>
            <a:r>
              <a:rPr lang="cs-CZ" dirty="0" err="1"/>
              <a:t>Tensiomin</a:t>
            </a:r>
            <a:r>
              <a:rPr lang="cs-CZ" dirty="0"/>
              <a:t>, </a:t>
            </a:r>
            <a:r>
              <a:rPr lang="cs-CZ" dirty="0" err="1"/>
              <a:t>Dopegyt</a:t>
            </a:r>
            <a:r>
              <a:rPr lang="cs-CZ" dirty="0"/>
              <a:t>, </a:t>
            </a:r>
            <a:r>
              <a:rPr lang="cs-CZ" dirty="0" err="1"/>
              <a:t>Tritace</a:t>
            </a:r>
            <a:r>
              <a:rPr lang="cs-CZ" dirty="0"/>
              <a:t>, </a:t>
            </a:r>
            <a:r>
              <a:rPr lang="cs-CZ" dirty="0" err="1"/>
              <a:t>Isoptin</a:t>
            </a:r>
            <a:r>
              <a:rPr lang="cs-CZ" dirty="0"/>
              <a:t>, </a:t>
            </a:r>
            <a:r>
              <a:rPr lang="cs-CZ" dirty="0" err="1"/>
              <a:t>Lomir</a:t>
            </a:r>
            <a:r>
              <a:rPr lang="cs-CZ" dirty="0"/>
              <a:t>, </a:t>
            </a:r>
            <a:r>
              <a:rPr lang="cs-CZ" dirty="0" err="1"/>
              <a:t>Enap</a:t>
            </a:r>
            <a:r>
              <a:rPr lang="cs-CZ" dirty="0"/>
              <a:t>, </a:t>
            </a:r>
            <a:r>
              <a:rPr lang="cs-CZ" dirty="0" err="1"/>
              <a:t>Gopten</a:t>
            </a:r>
            <a:r>
              <a:rPr lang="cs-CZ" dirty="0"/>
              <a:t> </a:t>
            </a: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b="1" dirty="0" err="1"/>
              <a:t>Antiarytmika</a:t>
            </a:r>
            <a:r>
              <a:rPr lang="cs-CZ" b="1" dirty="0"/>
              <a:t> </a:t>
            </a:r>
          </a:p>
          <a:p>
            <a:pPr>
              <a:buFontTx/>
              <a:buChar char="-"/>
            </a:pPr>
            <a:r>
              <a:rPr lang="cs-CZ" dirty="0" smtClean="0"/>
              <a:t>Léky </a:t>
            </a:r>
            <a:r>
              <a:rPr lang="cs-CZ" dirty="0"/>
              <a:t>upravující srdeční rytmus </a:t>
            </a:r>
          </a:p>
          <a:p>
            <a:pPr>
              <a:buFontTx/>
              <a:buChar char="-"/>
            </a:pPr>
            <a:r>
              <a:rPr lang="cs-CZ" dirty="0" smtClean="0"/>
              <a:t>Užívat </a:t>
            </a:r>
            <a:r>
              <a:rPr lang="cs-CZ" dirty="0"/>
              <a:t>pravidelně, přesně dávkovat, nevysazovat, sledovat P 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 </a:t>
            </a:r>
            <a:r>
              <a:rPr lang="cs-CZ" dirty="0" err="1"/>
              <a:t>Betaloc,Egiloc</a:t>
            </a:r>
            <a:r>
              <a:rPr lang="cs-CZ" dirty="0"/>
              <a:t>, </a:t>
            </a:r>
            <a:r>
              <a:rPr lang="cs-CZ" dirty="0" err="1"/>
              <a:t>Rytmonorm</a:t>
            </a:r>
            <a:r>
              <a:rPr lang="cs-CZ" dirty="0"/>
              <a:t>, </a:t>
            </a:r>
            <a:r>
              <a:rPr lang="cs-CZ" dirty="0" err="1"/>
              <a:t>Prolekofen</a:t>
            </a:r>
            <a:r>
              <a:rPr lang="cs-CZ" dirty="0"/>
              <a:t>, </a:t>
            </a:r>
            <a:r>
              <a:rPr lang="cs-CZ" dirty="0" err="1" smtClean="0"/>
              <a:t>Vasocardin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373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Onemocnění oběhového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b="1" dirty="0" err="1"/>
              <a:t>Vazodilatancia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Koronární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Periferní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rozšiřující cévy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/>
              <a:t>Isoket</a:t>
            </a:r>
            <a:r>
              <a:rPr lang="cs-CZ" dirty="0"/>
              <a:t>, </a:t>
            </a:r>
            <a:r>
              <a:rPr lang="cs-CZ" dirty="0" err="1"/>
              <a:t>Cynt</a:t>
            </a:r>
            <a:r>
              <a:rPr lang="cs-CZ" dirty="0"/>
              <a:t>, </a:t>
            </a:r>
            <a:r>
              <a:rPr lang="cs-CZ" dirty="0" err="1"/>
              <a:t>Tenaxum</a:t>
            </a:r>
            <a:r>
              <a:rPr lang="cs-CZ" dirty="0"/>
              <a:t>, </a:t>
            </a:r>
            <a:r>
              <a:rPr lang="cs-CZ" dirty="0" err="1"/>
              <a:t>Agapurin</a:t>
            </a:r>
            <a:r>
              <a:rPr lang="cs-CZ" dirty="0"/>
              <a:t>, </a:t>
            </a:r>
            <a:r>
              <a:rPr lang="cs-CZ" dirty="0" err="1"/>
              <a:t>Trental</a:t>
            </a:r>
            <a:r>
              <a:rPr lang="cs-CZ" dirty="0"/>
              <a:t>, </a:t>
            </a:r>
            <a:r>
              <a:rPr lang="cs-CZ" dirty="0" err="1"/>
              <a:t>Pentomer</a:t>
            </a:r>
            <a:endParaRPr lang="cs-CZ" dirty="0"/>
          </a:p>
          <a:p>
            <a:r>
              <a:rPr lang="cs-CZ" b="1" dirty="0" smtClean="0"/>
              <a:t> </a:t>
            </a:r>
            <a:r>
              <a:rPr lang="cs-CZ" b="1" dirty="0"/>
              <a:t>Kardiotonika</a:t>
            </a:r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zvyšující stažlivost myokardu</a:t>
            </a:r>
          </a:p>
          <a:p>
            <a:pPr marL="0" indent="0">
              <a:buNone/>
            </a:pPr>
            <a:r>
              <a:rPr lang="cs-CZ" dirty="0" smtClean="0"/>
              <a:t>- Užívat </a:t>
            </a:r>
            <a:r>
              <a:rPr lang="cs-CZ" dirty="0"/>
              <a:t>pravidelně, sledovat vedlejší účinky ( P )</a:t>
            </a:r>
          </a:p>
          <a:p>
            <a:pPr marL="0" indent="0">
              <a:buNone/>
            </a:pPr>
            <a:r>
              <a:rPr lang="cs-CZ" dirty="0" smtClean="0"/>
              <a:t>- Digoxin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2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Onemocnění oběhového systému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Diuretika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zvyšující tvorbu moči, snižují otoky</a:t>
            </a:r>
          </a:p>
          <a:p>
            <a:pPr marL="0" indent="0">
              <a:buNone/>
            </a:pPr>
            <a:r>
              <a:rPr lang="cs-CZ" dirty="0" smtClean="0"/>
              <a:t>- Podávat </a:t>
            </a:r>
            <a:r>
              <a:rPr lang="cs-CZ" dirty="0"/>
              <a:t>v </a:t>
            </a:r>
            <a:r>
              <a:rPr lang="cs-CZ" dirty="0" err="1"/>
              <a:t>dopoled.hodinách</a:t>
            </a:r>
            <a:r>
              <a:rPr lang="cs-CZ" dirty="0"/>
              <a:t>, sledovat hladinu K, </a:t>
            </a:r>
            <a:r>
              <a:rPr lang="cs-CZ" dirty="0" smtClean="0"/>
              <a:t>sledovat </a:t>
            </a:r>
            <a:r>
              <a:rPr lang="cs-CZ" dirty="0"/>
              <a:t>hmotnost pacienta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 smtClean="0"/>
              <a:t>Furon</a:t>
            </a:r>
            <a:r>
              <a:rPr lang="cs-CZ" dirty="0"/>
              <a:t>, </a:t>
            </a:r>
            <a:r>
              <a:rPr lang="cs-CZ" dirty="0" err="1"/>
              <a:t>Furosemid</a:t>
            </a:r>
            <a:r>
              <a:rPr lang="cs-CZ" dirty="0"/>
              <a:t>, </a:t>
            </a:r>
            <a:r>
              <a:rPr lang="cs-CZ" dirty="0" err="1"/>
              <a:t>Furoresse</a:t>
            </a:r>
            <a:r>
              <a:rPr lang="cs-CZ" dirty="0"/>
              <a:t>, </a:t>
            </a:r>
            <a:r>
              <a:rPr lang="cs-CZ" dirty="0" err="1"/>
              <a:t>Verospiron</a:t>
            </a:r>
            <a:r>
              <a:rPr lang="cs-CZ" dirty="0"/>
              <a:t>, </a:t>
            </a:r>
            <a:r>
              <a:rPr lang="cs-CZ" dirty="0" err="1"/>
              <a:t>Indap</a:t>
            </a:r>
            <a:r>
              <a:rPr lang="cs-CZ" dirty="0"/>
              <a:t>, </a:t>
            </a:r>
            <a:r>
              <a:rPr lang="cs-CZ" dirty="0" err="1" smtClean="0"/>
              <a:t>Hydrochlorthiazid</a:t>
            </a:r>
            <a:r>
              <a:rPr lang="cs-CZ" dirty="0"/>
              <a:t>, </a:t>
            </a:r>
            <a:r>
              <a:rPr lang="cs-CZ" dirty="0" err="1"/>
              <a:t>Moduretic</a:t>
            </a:r>
            <a:endParaRPr lang="cs-CZ" dirty="0"/>
          </a:p>
          <a:p>
            <a:r>
              <a:rPr lang="cs-CZ" b="1" dirty="0" smtClean="0"/>
              <a:t>Antikoagulancia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zpomalující proces srážení krve</a:t>
            </a:r>
          </a:p>
          <a:p>
            <a:pPr marL="0" indent="0">
              <a:buNone/>
            </a:pPr>
            <a:r>
              <a:rPr lang="cs-CZ" dirty="0" smtClean="0"/>
              <a:t>- Sledovat </a:t>
            </a:r>
            <a:r>
              <a:rPr lang="cs-CZ" dirty="0"/>
              <a:t>krvácivé projevy, omezit vitamin K, užívat dle </a:t>
            </a:r>
            <a:r>
              <a:rPr lang="cs-CZ" dirty="0" smtClean="0"/>
              <a:t>ordinace </a:t>
            </a:r>
            <a:r>
              <a:rPr lang="cs-CZ" dirty="0"/>
              <a:t>lékaře</a:t>
            </a:r>
          </a:p>
          <a:p>
            <a:pPr marL="0" indent="0">
              <a:buNone/>
            </a:pPr>
            <a:r>
              <a:rPr lang="cs-CZ" dirty="0" smtClean="0"/>
              <a:t>´- Heparin</a:t>
            </a:r>
            <a:r>
              <a:rPr lang="cs-CZ" dirty="0"/>
              <a:t>, </a:t>
            </a:r>
            <a:r>
              <a:rPr lang="cs-CZ" dirty="0" err="1"/>
              <a:t>Clexane</a:t>
            </a:r>
            <a:r>
              <a:rPr lang="cs-CZ" dirty="0"/>
              <a:t>, </a:t>
            </a:r>
            <a:r>
              <a:rPr lang="cs-CZ" dirty="0" err="1" smtClean="0"/>
              <a:t>Fraxiparin</a:t>
            </a:r>
            <a:r>
              <a:rPr lang="cs-CZ" dirty="0"/>
              <a:t>, </a:t>
            </a:r>
            <a:r>
              <a:rPr lang="cs-CZ" dirty="0" err="1"/>
              <a:t>Arixtra</a:t>
            </a:r>
            <a:r>
              <a:rPr lang="cs-CZ" dirty="0"/>
              <a:t>. </a:t>
            </a:r>
            <a:r>
              <a:rPr lang="cs-CZ" dirty="0" err="1"/>
              <a:t>Warfarin</a:t>
            </a:r>
            <a:r>
              <a:rPr lang="cs-CZ" dirty="0"/>
              <a:t>, </a:t>
            </a:r>
            <a:r>
              <a:rPr lang="cs-CZ" dirty="0" err="1"/>
              <a:t>Lawarin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766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Onemocnění </a:t>
            </a:r>
            <a:r>
              <a:rPr lang="cs-CZ" smtClean="0"/>
              <a:t>oběhového systému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/>
              <a:t>Antiagregancia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- Léky </a:t>
            </a:r>
            <a:r>
              <a:rPr lang="cs-CZ" dirty="0"/>
              <a:t>zabraňující shlukování trombocytů</a:t>
            </a:r>
          </a:p>
          <a:p>
            <a:pPr>
              <a:buFontTx/>
              <a:buChar char="-"/>
            </a:pPr>
            <a:r>
              <a:rPr lang="cs-CZ" dirty="0" smtClean="0"/>
              <a:t>Užívat </a:t>
            </a:r>
            <a:r>
              <a:rPr lang="cs-CZ" dirty="0"/>
              <a:t>dle ordinace lékaře, sledovat krvácivé projevy, </a:t>
            </a:r>
            <a:r>
              <a:rPr lang="cs-CZ" dirty="0" smtClean="0"/>
              <a:t>pozor </a:t>
            </a:r>
            <a:r>
              <a:rPr lang="cs-CZ" dirty="0"/>
              <a:t>na kombinaci s jinými </a:t>
            </a:r>
            <a:r>
              <a:rPr lang="cs-CZ" dirty="0" smtClean="0"/>
              <a:t>léky</a:t>
            </a:r>
          </a:p>
          <a:p>
            <a:pPr>
              <a:buFontTx/>
              <a:buChar char="-"/>
            </a:pPr>
            <a:r>
              <a:rPr lang="cs-CZ" dirty="0" smtClean="0"/>
              <a:t> </a:t>
            </a:r>
            <a:r>
              <a:rPr lang="cs-CZ" dirty="0"/>
              <a:t>Anopyrin, Acylpyrin, </a:t>
            </a:r>
            <a:r>
              <a:rPr lang="cs-CZ" dirty="0" err="1"/>
              <a:t>Godasal</a:t>
            </a:r>
            <a:r>
              <a:rPr lang="cs-CZ" dirty="0"/>
              <a:t>, </a:t>
            </a:r>
            <a:r>
              <a:rPr lang="cs-CZ" dirty="0" err="1" smtClean="0"/>
              <a:t>Ibalgin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570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</TotalTime>
  <Words>327</Words>
  <Application>Microsoft Office PowerPoint</Application>
  <PresentationFormat>Širokoúhlá obrazovka</PresentationFormat>
  <Paragraphs>58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Wingdings</vt:lpstr>
      <vt:lpstr>Wingdings 3</vt:lpstr>
      <vt:lpstr>Ion</vt:lpstr>
      <vt:lpstr>LÉKOVÉ SKUPINY - základní</vt:lpstr>
      <vt:lpstr>Onemocnění dýchacího systému</vt:lpstr>
      <vt:lpstr>Onemocnění dýchacího systému</vt:lpstr>
      <vt:lpstr>ONEMOCNĚNÍ OBĚHOVÉHO SYSTÉMU</vt:lpstr>
      <vt:lpstr>Onemocnění oběhového systému</vt:lpstr>
      <vt:lpstr>Onemocnění oběhového systému</vt:lpstr>
      <vt:lpstr>Onemocnění oběhového systému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LÉKOVÉ SKUPINY - základní</dc:title>
  <dc:creator>SYLVIE NOVOTNA SMUCLEROVA</dc:creator>
  <cp:lastModifiedBy>SYLVIE NOVOTNA SMUCLEROVA</cp:lastModifiedBy>
  <cp:revision>3</cp:revision>
  <dcterms:created xsi:type="dcterms:W3CDTF">2024-11-18T10:40:57Z</dcterms:created>
  <dcterms:modified xsi:type="dcterms:W3CDTF">2025-01-06T12:38:49Z</dcterms:modified>
</cp:coreProperties>
</file>