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F2415CFD-6101-4B5A-AD85-1072AA8C4275}" type="datetimeFigureOut">
              <a:rPr lang="cs-CZ" smtClean="0"/>
              <a:pPr/>
              <a:t>22.3.2018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0FD263EE-7B06-40A9-9B40-BB2C584E603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415CFD-6101-4B5A-AD85-1072AA8C4275}" type="datetimeFigureOut">
              <a:rPr lang="cs-CZ" smtClean="0"/>
              <a:pPr/>
              <a:t>22.3.2018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D263EE-7B06-40A9-9B40-BB2C584E603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F2415CFD-6101-4B5A-AD85-1072AA8C4275}" type="datetimeFigureOut">
              <a:rPr lang="cs-CZ" smtClean="0"/>
              <a:pPr/>
              <a:t>22.3.2018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0FD263EE-7B06-40A9-9B40-BB2C584E603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415CFD-6101-4B5A-AD85-1072AA8C4275}" type="datetimeFigureOut">
              <a:rPr lang="cs-CZ" smtClean="0"/>
              <a:pPr/>
              <a:t>22.3.2018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D263EE-7B06-40A9-9B40-BB2C584E603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415CFD-6101-4B5A-AD85-1072AA8C4275}" type="datetimeFigureOut">
              <a:rPr lang="cs-CZ" smtClean="0"/>
              <a:pPr/>
              <a:t>22.3.2018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D263EE-7B06-40A9-9B40-BB2C584E603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415CFD-6101-4B5A-AD85-1072AA8C4275}" type="datetimeFigureOut">
              <a:rPr lang="cs-CZ" smtClean="0"/>
              <a:pPr/>
              <a:t>22.3.2018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D263EE-7B06-40A9-9B40-BB2C584E603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F2415CFD-6101-4B5A-AD85-1072AA8C4275}" type="datetimeFigureOut">
              <a:rPr lang="cs-CZ" smtClean="0"/>
              <a:pPr/>
              <a:t>22.3.2018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D263EE-7B06-40A9-9B40-BB2C584E603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415CFD-6101-4B5A-AD85-1072AA8C4275}" type="datetimeFigureOut">
              <a:rPr lang="cs-CZ" smtClean="0"/>
              <a:pPr/>
              <a:t>22.3.2018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D263EE-7B06-40A9-9B40-BB2C584E603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415CFD-6101-4B5A-AD85-1072AA8C4275}" type="datetimeFigureOut">
              <a:rPr lang="cs-CZ" smtClean="0"/>
              <a:pPr/>
              <a:t>22.3.2018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D263EE-7B06-40A9-9B40-BB2C584E603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415CFD-6101-4B5A-AD85-1072AA8C4275}" type="datetimeFigureOut">
              <a:rPr lang="cs-CZ" smtClean="0"/>
              <a:pPr/>
              <a:t>22.3.2018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D263EE-7B06-40A9-9B40-BB2C584E603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F2415CFD-6101-4B5A-AD85-1072AA8C4275}" type="datetimeFigureOut">
              <a:rPr lang="cs-CZ" smtClean="0"/>
              <a:pPr/>
              <a:t>22.3.2018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0FD263EE-7B06-40A9-9B40-BB2C584E603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F2415CFD-6101-4B5A-AD85-1072AA8C4275}" type="datetimeFigureOut">
              <a:rPr lang="cs-CZ" smtClean="0"/>
              <a:pPr/>
              <a:t>22.3.2018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0FD263EE-7B06-40A9-9B40-BB2C584E603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KLASICISMUS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KLASICISMUS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Vznikl v 17. století ve Francii</a:t>
            </a:r>
          </a:p>
          <a:p>
            <a:r>
              <a:rPr lang="cs-CZ" dirty="0" smtClean="0"/>
              <a:t>Umělecký směr aristokracie v 17. – 18. století</a:t>
            </a:r>
          </a:p>
          <a:p>
            <a:r>
              <a:rPr lang="cs-CZ" dirty="0" smtClean="0"/>
              <a:t>Reakce na baroko</a:t>
            </a:r>
          </a:p>
          <a:p>
            <a:r>
              <a:rPr lang="cs-CZ" dirty="0" smtClean="0"/>
              <a:t>Rozšířený po celém světě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ZNAKY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Vzor – antické umění – tvůrčí kázeň, umělecká krása, dokonalost, harmonie</a:t>
            </a:r>
          </a:p>
          <a:p>
            <a:r>
              <a:rPr lang="cs-CZ" dirty="0" smtClean="0"/>
              <a:t>Jednotné principy a pevný řád</a:t>
            </a:r>
          </a:p>
          <a:p>
            <a:r>
              <a:rPr lang="cs-CZ" dirty="0" smtClean="0"/>
              <a:t>Závazné normy společenské mravnosti</a:t>
            </a:r>
          </a:p>
          <a:p>
            <a:r>
              <a:rPr lang="cs-CZ" dirty="0" smtClean="0"/>
              <a:t>Rozumová kázeň (city jsou podřízeny rozumu)</a:t>
            </a:r>
          </a:p>
          <a:p>
            <a:r>
              <a:rPr lang="cs-CZ" dirty="0" smtClean="0"/>
              <a:t>Krása je v pravdě a v přírodě</a:t>
            </a:r>
          </a:p>
          <a:p>
            <a:r>
              <a:rPr lang="cs-CZ" dirty="0" smtClean="0"/>
              <a:t>Střízlivost, účelnost</a:t>
            </a:r>
          </a:p>
          <a:p>
            <a:r>
              <a:rPr lang="cs-CZ" dirty="0" smtClean="0"/>
              <a:t>Empír – vrcholná forma klasicismu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Inspirace – Aristotelova Poetika</a:t>
            </a:r>
          </a:p>
          <a:p>
            <a:r>
              <a:rPr lang="cs-CZ" dirty="0" smtClean="0"/>
              <a:t>Zásada 3 jednot</a:t>
            </a:r>
          </a:p>
          <a:p>
            <a:r>
              <a:rPr lang="cs-CZ" dirty="0" smtClean="0"/>
              <a:t>Rozdělení literárních žánrů na vysoké (óda, epos, tragédie) a nízké (komedie, fraška, bajka, píseň, </a:t>
            </a:r>
            <a:r>
              <a:rPr lang="cs-CZ" dirty="0" smtClean="0"/>
              <a:t>satira)</a:t>
            </a:r>
            <a:endParaRPr lang="cs-CZ" dirty="0" smtClean="0"/>
          </a:p>
          <a:p>
            <a:r>
              <a:rPr lang="cs-CZ" dirty="0" smtClean="0"/>
              <a:t>Racionalismus – důraz kladený na rozumové poznání světa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autoři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Pierre</a:t>
            </a:r>
            <a:r>
              <a:rPr lang="cs-CZ" dirty="0" smtClean="0"/>
              <a:t> </a:t>
            </a:r>
            <a:r>
              <a:rPr lang="cs-CZ" dirty="0" err="1" smtClean="0"/>
              <a:t>Corneille</a:t>
            </a:r>
            <a:r>
              <a:rPr lang="cs-CZ" dirty="0" smtClean="0"/>
              <a:t> – </a:t>
            </a:r>
            <a:r>
              <a:rPr lang="cs-CZ" dirty="0" err="1" smtClean="0"/>
              <a:t>Cid</a:t>
            </a:r>
            <a:endParaRPr lang="cs-CZ" dirty="0" smtClean="0"/>
          </a:p>
          <a:p>
            <a:r>
              <a:rPr lang="cs-CZ" dirty="0" smtClean="0"/>
              <a:t>Jean </a:t>
            </a:r>
            <a:r>
              <a:rPr lang="cs-CZ" dirty="0" err="1" smtClean="0"/>
              <a:t>Racine</a:t>
            </a:r>
            <a:r>
              <a:rPr lang="cs-CZ" dirty="0" smtClean="0"/>
              <a:t> – </a:t>
            </a:r>
            <a:r>
              <a:rPr lang="cs-CZ" dirty="0" err="1" smtClean="0"/>
              <a:t>Faidra</a:t>
            </a:r>
            <a:endParaRPr lang="cs-CZ" dirty="0" smtClean="0"/>
          </a:p>
          <a:p>
            <a:r>
              <a:rPr lang="cs-CZ" dirty="0" err="1" smtClean="0"/>
              <a:t>Moliere</a:t>
            </a:r>
            <a:r>
              <a:rPr lang="cs-CZ" dirty="0" smtClean="0"/>
              <a:t> – Lakomec, Tartuffe, Zdravý nemocný</a:t>
            </a:r>
          </a:p>
          <a:p>
            <a:r>
              <a:rPr lang="cs-CZ" dirty="0" smtClean="0"/>
              <a:t>Jean de La </a:t>
            </a:r>
            <a:r>
              <a:rPr lang="cs-CZ" dirty="0" err="1" smtClean="0"/>
              <a:t>Fontaine</a:t>
            </a:r>
            <a:r>
              <a:rPr lang="cs-CZ" dirty="0" smtClean="0"/>
              <a:t> – Bajky</a:t>
            </a:r>
          </a:p>
          <a:p>
            <a:r>
              <a:rPr lang="cs-CZ" dirty="0" err="1" smtClean="0"/>
              <a:t>Carlo</a:t>
            </a:r>
            <a:r>
              <a:rPr lang="cs-CZ" dirty="0" smtClean="0"/>
              <a:t> Goldoni – </a:t>
            </a:r>
            <a:r>
              <a:rPr lang="cs-CZ" dirty="0" err="1" smtClean="0"/>
              <a:t>commedia</a:t>
            </a:r>
            <a:r>
              <a:rPr lang="cs-CZ" dirty="0" smtClean="0"/>
              <a:t> </a:t>
            </a:r>
            <a:r>
              <a:rPr lang="cs-CZ" dirty="0" err="1" smtClean="0"/>
              <a:t>dell</a:t>
            </a:r>
            <a:r>
              <a:rPr lang="cs-CZ" dirty="0" smtClean="0"/>
              <a:t>´</a:t>
            </a:r>
            <a:r>
              <a:rPr lang="cs-CZ" dirty="0" err="1" smtClean="0"/>
              <a:t>arte</a:t>
            </a:r>
            <a:r>
              <a:rPr lang="cs-CZ" dirty="0" smtClean="0"/>
              <a:t> – Sluha dvou pánů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Vítězný oblouk - Paříž</a:t>
            </a:r>
            <a:endParaRPr lang="cs-CZ" dirty="0"/>
          </a:p>
        </p:txBody>
      </p:sp>
      <p:pic>
        <p:nvPicPr>
          <p:cNvPr id="4" name="Zástupný symbol pro obsah 3" descr="vitezny_oblouk_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75740" y="2082324"/>
            <a:ext cx="5201920" cy="3901440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Pantheon - Paříž</a:t>
            </a:r>
            <a:endParaRPr lang="cs-CZ" dirty="0"/>
          </a:p>
        </p:txBody>
      </p:sp>
      <p:pic>
        <p:nvPicPr>
          <p:cNvPr id="4" name="Zástupný symbol pro obsah 3" descr="pantheo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608" y="1609725"/>
            <a:ext cx="6462184" cy="4846638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Britské muzeum - Londýn</a:t>
            </a:r>
            <a:endParaRPr lang="cs-CZ" dirty="0"/>
          </a:p>
        </p:txBody>
      </p:sp>
      <p:pic>
        <p:nvPicPr>
          <p:cNvPr id="4" name="Zástupný symbol pro obsah 3" descr="britske_muzeum_londy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28700" y="1999456"/>
            <a:ext cx="6096000" cy="4067175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Národní galerie - Londýn</a:t>
            </a:r>
            <a:endParaRPr lang="cs-CZ" dirty="0"/>
          </a:p>
        </p:txBody>
      </p:sp>
      <p:pic>
        <p:nvPicPr>
          <p:cNvPr id="4" name="Zástupný symbol pro obsah 3" descr="The-National-Gallery-Londo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44228" y="2093206"/>
            <a:ext cx="7712148" cy="3856074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Zámek </a:t>
            </a:r>
            <a:r>
              <a:rPr lang="cs-CZ" dirty="0" err="1" smtClean="0"/>
              <a:t>Kačina</a:t>
            </a:r>
            <a:endParaRPr lang="cs-CZ" dirty="0"/>
          </a:p>
        </p:txBody>
      </p:sp>
      <p:pic>
        <p:nvPicPr>
          <p:cNvPr id="4" name="Zástupný symbol pro obsah 3" descr="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46100" y="2293144"/>
            <a:ext cx="7061200" cy="3479800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Zámek Kynžvart</a:t>
            </a:r>
            <a:endParaRPr lang="cs-CZ" dirty="0"/>
          </a:p>
        </p:txBody>
      </p:sp>
      <p:pic>
        <p:nvPicPr>
          <p:cNvPr id="4" name="Zástupný symbol pro obsah 3" descr="1200px-Zámek_Kynžvart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3498" y="2198804"/>
            <a:ext cx="7924886" cy="3678468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Stavovské divadlo</a:t>
            </a:r>
            <a:endParaRPr lang="cs-CZ" dirty="0"/>
          </a:p>
        </p:txBody>
      </p:sp>
      <p:pic>
        <p:nvPicPr>
          <p:cNvPr id="4" name="Zástupný symbol pro obsah 3" descr="Stavovske-divadl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79712" y="1615425"/>
            <a:ext cx="4032448" cy="5037006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Kapitol </a:t>
            </a:r>
            <a:r>
              <a:rPr lang="cs-CZ" smtClean="0"/>
              <a:t>- </a:t>
            </a:r>
            <a:r>
              <a:rPr lang="cs-CZ" smtClean="0"/>
              <a:t>Washington</a:t>
            </a:r>
            <a:endParaRPr lang="cs-CZ" dirty="0"/>
          </a:p>
        </p:txBody>
      </p:sp>
      <p:pic>
        <p:nvPicPr>
          <p:cNvPr id="4" name="Zástupný symbol pro obsah 3" descr="8a96e05b30dd9fd319a5851596f2_bas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156135"/>
            <a:ext cx="7239000" cy="3753817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37</TotalTime>
  <Words>170</Words>
  <Application>Microsoft Office PowerPoint</Application>
  <PresentationFormat>Předvádění na obrazovce (4:3)</PresentationFormat>
  <Paragraphs>33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Bohatý</vt:lpstr>
      <vt:lpstr>KLASICISMUS</vt:lpstr>
      <vt:lpstr>KLASICISMUS</vt:lpstr>
      <vt:lpstr>ZNAKY</vt:lpstr>
      <vt:lpstr>literatura</vt:lpstr>
      <vt:lpstr>autoři</vt:lpstr>
      <vt:lpstr>Vítězný oblouk - Paříž</vt:lpstr>
      <vt:lpstr>Pantheon - Paříž</vt:lpstr>
      <vt:lpstr>Britské muzeum - Londýn</vt:lpstr>
      <vt:lpstr>Národní galerie - Londýn</vt:lpstr>
      <vt:lpstr>Zámek Kačina</vt:lpstr>
      <vt:lpstr>Zámek Kynžvart</vt:lpstr>
      <vt:lpstr>Stavovské divadlo</vt:lpstr>
      <vt:lpstr>Kapitol - Washington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KLASICISMUS</dc:title>
  <dc:creator>BLAZKOVAH</dc:creator>
  <cp:lastModifiedBy>BLAZKOVAH</cp:lastModifiedBy>
  <cp:revision>5</cp:revision>
  <dcterms:created xsi:type="dcterms:W3CDTF">2017-06-06T10:21:50Z</dcterms:created>
  <dcterms:modified xsi:type="dcterms:W3CDTF">2018-03-22T07:17:59Z</dcterms:modified>
</cp:coreProperties>
</file>