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74" r:id="rId10"/>
    <p:sldId id="270" r:id="rId11"/>
    <p:sldId id="271" r:id="rId12"/>
    <p:sldId id="272" r:id="rId13"/>
    <p:sldId id="273" r:id="rId14"/>
    <p:sldId id="265" r:id="rId15"/>
    <p:sldId id="266" r:id="rId16"/>
    <p:sldId id="267" r:id="rId17"/>
    <p:sldId id="269" r:id="rId18"/>
    <p:sldId id="275" r:id="rId19"/>
    <p:sldId id="276" r:id="rId20"/>
    <p:sldId id="277" r:id="rId21"/>
    <p:sldId id="268" r:id="rId22"/>
    <p:sldId id="262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31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03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208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57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327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25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159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007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869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74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31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3348D-0206-43CF-8F28-06634858C3F7}" type="datetimeFigureOut">
              <a:rPr lang="cs-CZ" smtClean="0"/>
              <a:t>26.11.2024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BAB8A-B207-4232-A0DB-9F87B2F454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47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ROMANTISMUS</a:t>
            </a:r>
            <a:br>
              <a:rPr lang="cs-CZ" dirty="0" smtClean="0"/>
            </a:br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513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Kdy?</a:t>
            </a:r>
          </a:p>
          <a:p>
            <a:r>
              <a:rPr lang="cs-CZ" dirty="0" smtClean="0"/>
              <a:t>Kde?</a:t>
            </a:r>
          </a:p>
          <a:p>
            <a:r>
              <a:rPr lang="cs-CZ" dirty="0" smtClean="0"/>
              <a:t>Reakce na který směr?</a:t>
            </a:r>
          </a:p>
          <a:p>
            <a:r>
              <a:rPr lang="cs-CZ" dirty="0" smtClean="0"/>
              <a:t>Klade důraz na: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9433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Vznik: 18. stol. v Anglii</a:t>
            </a:r>
          </a:p>
          <a:p>
            <a:r>
              <a:rPr lang="cs-CZ" dirty="0" smtClean="0"/>
              <a:t>Trvá: 18. – 19. stol.</a:t>
            </a:r>
          </a:p>
          <a:p>
            <a:r>
              <a:rPr lang="cs-CZ" dirty="0" smtClean="0"/>
              <a:t>Reaguje na klasicismus a osvícenství</a:t>
            </a:r>
          </a:p>
          <a:p>
            <a:endParaRPr lang="cs-CZ" dirty="0" smtClean="0"/>
          </a:p>
          <a:p>
            <a:r>
              <a:rPr lang="cs-CZ" dirty="0" smtClean="0"/>
              <a:t>Klade důraz na: city, individualitu, přírodu, svobodu a fantazii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612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Důraz na cit a vášeň </a:t>
            </a:r>
          </a:p>
          <a:p>
            <a:r>
              <a:rPr lang="cs-CZ" dirty="0" smtClean="0"/>
              <a:t>→ hrdinové často prožívají silné emoce, včetně lásky, smutku či melancholie</a:t>
            </a:r>
          </a:p>
          <a:p>
            <a:endParaRPr lang="cs-CZ" dirty="0"/>
          </a:p>
          <a:p>
            <a:r>
              <a:rPr lang="cs-CZ" dirty="0" smtClean="0"/>
              <a:t>Individuální hrdina – bývá často osamělý a nepochopený, bojuje proti společnosti nebo osudu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1215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Únik do přírody nebo fantazie</a:t>
            </a:r>
          </a:p>
          <a:p>
            <a:r>
              <a:rPr lang="cs-CZ" dirty="0" smtClean="0"/>
              <a:t>→ příroda je zobrazována jako útočiště před krutým světem a je symbolem svobody</a:t>
            </a:r>
          </a:p>
          <a:p>
            <a:endParaRPr lang="cs-CZ" dirty="0"/>
          </a:p>
          <a:p>
            <a:r>
              <a:rPr lang="cs-CZ" dirty="0" smtClean="0"/>
              <a:t>Inspirace tajemnem, mystikou a nadpřirozenými jevy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3312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Konflikt mezi ideálem a realitou → hrdinové často touží po ideálech, ale jsou zklamáni reálným světem</a:t>
            </a:r>
          </a:p>
          <a:p>
            <a:endParaRPr lang="cs-CZ" dirty="0"/>
          </a:p>
          <a:p>
            <a:r>
              <a:rPr lang="cs-CZ" dirty="0" smtClean="0"/>
              <a:t>Zvýraznění národní identity</a:t>
            </a:r>
          </a:p>
          <a:p>
            <a:r>
              <a:rPr lang="cs-CZ" dirty="0" smtClean="0"/>
              <a:t>→ často jsou oslavovány národní legendy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867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 dílům romantismu napište autora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+ charakterizujte hlavní </a:t>
            </a:r>
            <a:r>
              <a:rPr lang="cs-CZ" smtClean="0"/>
              <a:t>hrdiny následujících </a:t>
            </a:r>
            <a:r>
              <a:rPr lang="cs-CZ" dirty="0" smtClean="0"/>
              <a:t>děl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0482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Utrpení mladého Werthera</a:t>
            </a:r>
            <a:br>
              <a:rPr lang="cs-CZ" dirty="0" smtClean="0"/>
            </a:br>
            <a:r>
              <a:rPr lang="cs-CZ" dirty="0" smtClean="0"/>
              <a:t>autor: 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Werther – je citlivý a melancholický mladý muž, zamiluje se do Charlotty, která je však zasnoubená (později už vdaná). </a:t>
            </a:r>
          </a:p>
          <a:p>
            <a:r>
              <a:rPr lang="cs-CZ" dirty="0"/>
              <a:t>j</a:t>
            </a:r>
            <a:r>
              <a:rPr lang="cs-CZ" dirty="0" smtClean="0"/>
              <a:t>eho nešťastná láska (prožívaná s intenzivní vášní a bolestí) ho dovede až k sebevraždě.</a:t>
            </a:r>
          </a:p>
          <a:p>
            <a:r>
              <a:rPr lang="cs-CZ" dirty="0" smtClean="0"/>
              <a:t>= je plný emocí a žije v rozporu s realitou</a:t>
            </a:r>
          </a:p>
          <a:p>
            <a:r>
              <a:rPr lang="cs-CZ" dirty="0" smtClean="0"/>
              <a:t>- W. se vymezuje vůči společnosti, odmítá její normy a pravidla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363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normy a pravidla?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Odmítá měšťanskou společnost – ta klade důraz na kariéru, povinnost a společenský status</a:t>
            </a:r>
          </a:p>
          <a:p>
            <a:r>
              <a:rPr lang="cs-CZ" dirty="0" smtClean="0"/>
              <a:t>- pohrdá jejím pokrytectvím</a:t>
            </a:r>
          </a:p>
          <a:p>
            <a:r>
              <a:rPr lang="cs-CZ" dirty="0" smtClean="0"/>
              <a:t>- opouští svou kariéru (zdá se mu příliš svázaná pravidly)</a:t>
            </a:r>
          </a:p>
          <a:p>
            <a:r>
              <a:rPr lang="cs-CZ" dirty="0" smtClean="0"/>
              <a:t>- soustředí se na své vlastní pocity – touha po osobní svobodě</a:t>
            </a:r>
          </a:p>
          <a:p>
            <a:r>
              <a:rPr lang="cs-CZ" dirty="0" smtClean="0"/>
              <a:t>- Lotta je zasnoubená, později vdaná (odmítá konvenční pohled na vztahy)</a:t>
            </a:r>
          </a:p>
          <a:p>
            <a:r>
              <a:rPr lang="cs-CZ" dirty="0" smtClean="0"/>
              <a:t>- sebevražda jako akt vzdoru (v té době morálně a nábožensky nepřijatelná) – pro W. projev svého svobodného rozhodnutí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559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Silná emocionalita </a:t>
            </a:r>
            <a:r>
              <a:rPr lang="cs-CZ" dirty="0" smtClean="0"/>
              <a:t>(ovládán emocemi, lásku k vdané Lotě prožívá s intenzivní vášní a bolestí)</a:t>
            </a:r>
          </a:p>
          <a:p>
            <a:r>
              <a:rPr lang="cs-CZ" b="1" dirty="0" smtClean="0"/>
              <a:t>Individualismus </a:t>
            </a:r>
            <a:r>
              <a:rPr lang="cs-CZ" dirty="0" smtClean="0"/>
              <a:t>– vymezuje se vůči společnosti, odmítá její normy a pravidla</a:t>
            </a:r>
          </a:p>
          <a:p>
            <a:r>
              <a:rPr lang="cs-CZ" b="1" dirty="0" smtClean="0"/>
              <a:t>Neopětovaná láska </a:t>
            </a:r>
            <a:r>
              <a:rPr lang="cs-CZ" dirty="0" smtClean="0"/>
              <a:t>– motiv nešťastné lásky</a:t>
            </a:r>
          </a:p>
          <a:p>
            <a:r>
              <a:rPr lang="cs-CZ" b="1" dirty="0" smtClean="0"/>
              <a:t>Konflikt se společností </a:t>
            </a:r>
            <a:r>
              <a:rPr lang="cs-CZ" dirty="0" smtClean="0"/>
              <a:t>– cítí, že není schopen zapadnout do světa pravidel a konvencí</a:t>
            </a:r>
          </a:p>
          <a:p>
            <a:r>
              <a:rPr lang="cs-CZ" b="1" dirty="0"/>
              <a:t>Spojení s přírodou </a:t>
            </a:r>
            <a:r>
              <a:rPr lang="cs-CZ" dirty="0" smtClean="0"/>
              <a:t>– nachází útěchu v přírodě, kterou vnímá jako odraz svých emocí; příroda = prostor pro hledání pravdy a krásy</a:t>
            </a:r>
          </a:p>
          <a:p>
            <a:r>
              <a:rPr lang="cs-CZ" b="1" dirty="0" smtClean="0"/>
              <a:t>Přesah k tragédii </a:t>
            </a:r>
            <a:r>
              <a:rPr lang="cs-CZ" dirty="0" smtClean="0"/>
              <a:t>– neschopnost najít smysl života a smířit se se svým utrpením vede k sebevraždě = tragický osud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4415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Zkuste sami – nejprve určete autora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Childe</a:t>
            </a:r>
            <a:r>
              <a:rPr lang="cs-CZ" dirty="0" smtClean="0"/>
              <a:t> </a:t>
            </a:r>
            <a:r>
              <a:rPr lang="cs-CZ" dirty="0" err="1" smtClean="0"/>
              <a:t>Haroldova</a:t>
            </a:r>
            <a:r>
              <a:rPr lang="cs-CZ" dirty="0" smtClean="0"/>
              <a:t> pouť</a:t>
            </a:r>
          </a:p>
          <a:p>
            <a:r>
              <a:rPr lang="cs-CZ" dirty="0" smtClean="0"/>
              <a:t>Evžen Oněgin</a:t>
            </a:r>
          </a:p>
          <a:p>
            <a:r>
              <a:rPr lang="cs-CZ" dirty="0" smtClean="0"/>
              <a:t>Chrám Matky Boží v Paříži</a:t>
            </a:r>
          </a:p>
          <a:p>
            <a:r>
              <a:rPr lang="cs-CZ" dirty="0" smtClean="0"/>
              <a:t>Bídníci</a:t>
            </a:r>
          </a:p>
          <a:p>
            <a:r>
              <a:rPr lang="cs-CZ" dirty="0" smtClean="0"/>
              <a:t>Hrabě Monte Christo</a:t>
            </a:r>
          </a:p>
          <a:p>
            <a:r>
              <a:rPr lang="cs-CZ" dirty="0" smtClean="0"/>
              <a:t>Pýcha a předsudek</a:t>
            </a:r>
          </a:p>
          <a:p>
            <a:r>
              <a:rPr lang="cs-CZ" dirty="0" err="1" smtClean="0"/>
              <a:t>Frankenstein</a:t>
            </a:r>
            <a:endParaRPr lang="cs-CZ" dirty="0" smtClean="0"/>
          </a:p>
          <a:p>
            <a:r>
              <a:rPr lang="cs-CZ" dirty="0" smtClean="0"/>
              <a:t>Havran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8222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Určete národnost autora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/>
              <a:t>Childe</a:t>
            </a:r>
            <a:r>
              <a:rPr lang="cs-CZ" dirty="0"/>
              <a:t> </a:t>
            </a:r>
            <a:r>
              <a:rPr lang="cs-CZ" dirty="0" err="1"/>
              <a:t>Haroldova</a:t>
            </a:r>
            <a:r>
              <a:rPr lang="cs-CZ" dirty="0"/>
              <a:t> </a:t>
            </a:r>
            <a:r>
              <a:rPr lang="cs-CZ" dirty="0" smtClean="0"/>
              <a:t>pouť: George </a:t>
            </a:r>
            <a:r>
              <a:rPr lang="cs-CZ" dirty="0" err="1" smtClean="0"/>
              <a:t>Gordon</a:t>
            </a:r>
            <a:r>
              <a:rPr lang="cs-CZ" dirty="0" smtClean="0"/>
              <a:t> Byron</a:t>
            </a:r>
            <a:endParaRPr lang="cs-CZ" dirty="0"/>
          </a:p>
          <a:p>
            <a:r>
              <a:rPr lang="cs-CZ" dirty="0"/>
              <a:t>Evžen </a:t>
            </a:r>
            <a:r>
              <a:rPr lang="cs-CZ" dirty="0" smtClean="0"/>
              <a:t>Oněgin: Alexander </a:t>
            </a:r>
            <a:r>
              <a:rPr lang="cs-CZ" dirty="0" err="1" smtClean="0"/>
              <a:t>Serg</a:t>
            </a:r>
            <a:r>
              <a:rPr lang="cs-CZ" dirty="0" smtClean="0"/>
              <a:t>. Puškin</a:t>
            </a:r>
            <a:endParaRPr lang="cs-CZ" dirty="0"/>
          </a:p>
          <a:p>
            <a:r>
              <a:rPr lang="cs-CZ" dirty="0"/>
              <a:t>Chrám Matky Boží v </a:t>
            </a:r>
            <a:r>
              <a:rPr lang="cs-CZ" dirty="0" smtClean="0"/>
              <a:t>Paříži: Viktor Hugo</a:t>
            </a:r>
            <a:endParaRPr lang="cs-CZ" dirty="0"/>
          </a:p>
          <a:p>
            <a:r>
              <a:rPr lang="cs-CZ" dirty="0" smtClean="0"/>
              <a:t>Bídníci: Viktor Hugo</a:t>
            </a:r>
            <a:endParaRPr lang="cs-CZ" dirty="0"/>
          </a:p>
          <a:p>
            <a:r>
              <a:rPr lang="cs-CZ" dirty="0"/>
              <a:t>Hrabě Monte </a:t>
            </a:r>
            <a:r>
              <a:rPr lang="cs-CZ" dirty="0" smtClean="0"/>
              <a:t>Christo: Alexander Dumas</a:t>
            </a:r>
            <a:endParaRPr lang="cs-CZ" dirty="0"/>
          </a:p>
          <a:p>
            <a:r>
              <a:rPr lang="cs-CZ" dirty="0"/>
              <a:t>Pýcha a </a:t>
            </a:r>
            <a:r>
              <a:rPr lang="cs-CZ" dirty="0" smtClean="0"/>
              <a:t>předsudek: Jane Austenová</a:t>
            </a:r>
            <a:endParaRPr lang="cs-CZ" dirty="0"/>
          </a:p>
          <a:p>
            <a:r>
              <a:rPr lang="cs-CZ" dirty="0" err="1" smtClean="0"/>
              <a:t>Frankenstein</a:t>
            </a:r>
            <a:r>
              <a:rPr lang="cs-CZ" dirty="0" smtClean="0"/>
              <a:t>: </a:t>
            </a:r>
            <a:endParaRPr lang="cs-CZ" dirty="0"/>
          </a:p>
          <a:p>
            <a:r>
              <a:rPr lang="cs-CZ" dirty="0"/>
              <a:t>Havran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7819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je typické pro postavy romantismu?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Hluboké city</a:t>
            </a:r>
          </a:p>
          <a:p>
            <a:r>
              <a:rPr lang="cs-CZ" dirty="0" smtClean="0"/>
              <a:t>Vzpoura proti společnosti</a:t>
            </a:r>
          </a:p>
          <a:p>
            <a:r>
              <a:rPr lang="cs-CZ" dirty="0" smtClean="0"/>
              <a:t>Idealizace lásky</a:t>
            </a:r>
          </a:p>
          <a:p>
            <a:r>
              <a:rPr lang="cs-CZ" dirty="0" smtClean="0"/>
              <a:t>Tragický osud</a:t>
            </a:r>
          </a:p>
          <a:p>
            <a:r>
              <a:rPr lang="cs-CZ" dirty="0" smtClean="0"/>
              <a:t>Propojení s přírodou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134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Childe</a:t>
            </a:r>
            <a:r>
              <a:rPr lang="cs-CZ" dirty="0" smtClean="0"/>
              <a:t> </a:t>
            </a:r>
            <a:r>
              <a:rPr lang="cs-CZ" dirty="0" err="1" smtClean="0"/>
              <a:t>Haroldova</a:t>
            </a:r>
            <a:r>
              <a:rPr lang="cs-CZ" dirty="0" smtClean="0"/>
              <a:t> pouť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- </a:t>
            </a:r>
            <a:r>
              <a:rPr lang="cs-CZ" dirty="0" err="1" smtClean="0"/>
              <a:t>Childe</a:t>
            </a:r>
            <a:r>
              <a:rPr lang="cs-CZ" dirty="0" smtClean="0"/>
              <a:t> Harold – oproti Wertherovi více filozofický</a:t>
            </a:r>
          </a:p>
          <a:p>
            <a:r>
              <a:rPr lang="cs-CZ" dirty="0" smtClean="0"/>
              <a:t> - </a:t>
            </a:r>
            <a:r>
              <a:rPr lang="cs-CZ" smtClean="0"/>
              <a:t>znechucen povrchností</a:t>
            </a:r>
            <a:r>
              <a:rPr lang="cs-CZ" dirty="0" smtClean="0"/>
              <a:t>, pokrytectvím a morálními omezeními své aristokratické společnosti</a:t>
            </a:r>
          </a:p>
          <a:p>
            <a:r>
              <a:rPr lang="cs-CZ" dirty="0" smtClean="0"/>
              <a:t>- útěk – motiv poutníka – cestuje a hledá svobodu v neznámých zemích</a:t>
            </a:r>
          </a:p>
          <a:p>
            <a:r>
              <a:rPr lang="cs-CZ" dirty="0" smtClean="0"/>
              <a:t>- osamělá pouť (individualismus a osobní svoboda)</a:t>
            </a:r>
          </a:p>
          <a:p>
            <a:r>
              <a:rPr lang="cs-CZ" dirty="0" smtClean="0"/>
              <a:t>- cítí vnitřní prázdnotu – hluboký vnitřní neklid</a:t>
            </a:r>
          </a:p>
          <a:p>
            <a:r>
              <a:rPr lang="cs-CZ" dirty="0" smtClean="0"/>
              <a:t>- odmítá materialistické hodnoty, hledá naplnění v přírodě</a:t>
            </a:r>
          </a:p>
          <a:p>
            <a:r>
              <a:rPr lang="cs-CZ" dirty="0" smtClean="0"/>
              <a:t>- útěk před světem hledá ve své pouti a reflexi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6569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Evžen </a:t>
            </a:r>
            <a:r>
              <a:rPr lang="cs-CZ" dirty="0" err="1" smtClean="0"/>
              <a:t>Eněgin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autor: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Evžen </a:t>
            </a:r>
            <a:r>
              <a:rPr lang="cs-CZ" dirty="0" err="1" smtClean="0"/>
              <a:t>Eněgin</a:t>
            </a:r>
            <a:r>
              <a:rPr lang="cs-CZ" dirty="0" smtClean="0"/>
              <a:t>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9182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Chrám Matky Boží v </a:t>
            </a:r>
            <a:r>
              <a:rPr lang="cs-CZ" dirty="0" smtClean="0"/>
              <a:t>Paříži</a:t>
            </a:r>
            <a:br>
              <a:rPr lang="cs-CZ" dirty="0" smtClean="0"/>
            </a:br>
            <a:r>
              <a:rPr lang="cs-CZ" dirty="0" smtClean="0"/>
              <a:t>autor: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Quasimodo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0213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Bídníci</a:t>
            </a:r>
            <a:br>
              <a:rPr lang="cs-CZ" dirty="0" smtClean="0"/>
            </a:br>
            <a:r>
              <a:rPr lang="cs-CZ" dirty="0" smtClean="0"/>
              <a:t>autor: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Jean </a:t>
            </a:r>
            <a:r>
              <a:rPr lang="cs-CZ" dirty="0" err="1" smtClean="0"/>
              <a:t>Valjean</a:t>
            </a:r>
            <a:r>
              <a:rPr lang="cs-CZ" dirty="0" smtClean="0"/>
              <a:t>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8262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Hrabě Monte </a:t>
            </a:r>
            <a:r>
              <a:rPr lang="cs-CZ" dirty="0" err="1" smtClean="0"/>
              <a:t>Cristo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autor: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Edmond </a:t>
            </a:r>
            <a:r>
              <a:rPr lang="cs-CZ" dirty="0" err="1" smtClean="0"/>
              <a:t>Dantés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5259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Frankenstein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autorka: Mary Shelleyová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Strašidelný příběh, tzv. gotický román</a:t>
            </a:r>
          </a:p>
          <a:p>
            <a:r>
              <a:rPr lang="cs-CZ" dirty="0" smtClean="0"/>
              <a:t>Jedno z prvních děl vědecko-fantastické lit.</a:t>
            </a:r>
          </a:p>
          <a:p>
            <a:endParaRPr lang="cs-CZ" dirty="0"/>
          </a:p>
          <a:p>
            <a:r>
              <a:rPr lang="cs-CZ" dirty="0" smtClean="0"/>
              <a:t>Viktor </a:t>
            </a:r>
            <a:r>
              <a:rPr lang="cs-CZ" dirty="0" err="1" smtClean="0"/>
              <a:t>Frankenstein</a:t>
            </a:r>
            <a:r>
              <a:rPr lang="cs-CZ" dirty="0" smtClean="0"/>
              <a:t> = touha po poznání a překonání hranic; vytvoří umělý život – stvoření, které se však stane jeho zkázou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2755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Proč se i „stvoření“ – umělá bytost stává romantickou postavou?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dú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4552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Máj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858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192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622</Words>
  <Application>Microsoft Office PowerPoint</Application>
  <PresentationFormat>Předvádění na obrazovce (4:3)</PresentationFormat>
  <Paragraphs>92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5" baseType="lpstr">
      <vt:lpstr>Arial</vt:lpstr>
      <vt:lpstr>Calibri</vt:lpstr>
      <vt:lpstr>Motiv systému Office</vt:lpstr>
      <vt:lpstr>ROMANTISMUS opakování</vt:lpstr>
      <vt:lpstr>Prezentace aplikace PowerPoint</vt:lpstr>
      <vt:lpstr>Prezentace aplikace PowerPoint</vt:lpstr>
      <vt:lpstr>Hlavní znaky:</vt:lpstr>
      <vt:lpstr>Prezentace aplikace PowerPoint</vt:lpstr>
      <vt:lpstr>Prezentace aplikace PowerPoint</vt:lpstr>
      <vt:lpstr>K dílům romantismu napište autora</vt:lpstr>
      <vt:lpstr>Utrpení mladého Werthera autor: ???</vt:lpstr>
      <vt:lpstr>Jaké normy a pravidla?</vt:lpstr>
      <vt:lpstr>Prezentace aplikace PowerPoint</vt:lpstr>
      <vt:lpstr>Zkuste sami – nejprve určete autora</vt:lpstr>
      <vt:lpstr>Určete národnost autora</vt:lpstr>
      <vt:lpstr>Co je typické pro postavy romantismu?</vt:lpstr>
      <vt:lpstr>Childe Haroldova pouť</vt:lpstr>
      <vt:lpstr>Evžen Eněgin autor:      </vt:lpstr>
      <vt:lpstr>Chrám Matky Boží v Paříži autor: </vt:lpstr>
      <vt:lpstr>Bídníci autor:</vt:lpstr>
      <vt:lpstr>Hrabě Monte Cristo autor:</vt:lpstr>
      <vt:lpstr>Frankenstein autorka: Mary Shelleyová</vt:lpstr>
      <vt:lpstr>Proč se i „stvoření“ – umělá bytost stává romantickou postavou?</vt:lpstr>
      <vt:lpstr>Máj</vt:lpstr>
      <vt:lpstr>Prezentace aplikace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ROMANTISMUS opakování</dc:title>
  <dc:creator>HP User</dc:creator>
  <cp:lastModifiedBy>MARTINA SRCHOVA</cp:lastModifiedBy>
  <cp:revision>12</cp:revision>
  <dcterms:created xsi:type="dcterms:W3CDTF">2024-10-10T18:15:40Z</dcterms:created>
  <dcterms:modified xsi:type="dcterms:W3CDTF">2024-11-26T07:49:09Z</dcterms:modified>
</cp:coreProperties>
</file>