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8C47A16-3755-476D-B582-CEB3F1CF0456}" type="datetimeFigureOut">
              <a:rPr lang="cs-CZ" smtClean="0"/>
              <a:pPr/>
              <a:t>1.12.2016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27B6E7B-503B-4F6A-8523-ADDD65236B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ODVOZOVÁNÍ</a:t>
            </a:r>
            <a:endParaRPr lang="cs-CZ" sz="7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JMÉNA ČINITELSKÁ -  deverbativa; pojmenování osoby podle její činnosti - </a:t>
            </a:r>
            <a:r>
              <a:rPr lang="cs-CZ" i="1" dirty="0" smtClean="0"/>
              <a:t>učitel, malíř, topič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JMÉNA KONATELSKÁ – </a:t>
            </a:r>
            <a:r>
              <a:rPr lang="cs-CZ" dirty="0" err="1" smtClean="0"/>
              <a:t>desubstantiva</a:t>
            </a:r>
            <a:r>
              <a:rPr lang="cs-CZ" dirty="0" smtClean="0"/>
              <a:t>; pojmenování osoby podle toho, jakou věcí se zabývá – </a:t>
            </a:r>
            <a:r>
              <a:rPr lang="cs-CZ" i="1" dirty="0" smtClean="0"/>
              <a:t>ovčák, botanik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JMÉNA PROSTŘEDKŮ – deverbativa; pojmenování předmětu podle účelu, kterému slouží – </a:t>
            </a:r>
            <a:r>
              <a:rPr lang="cs-CZ" i="1" dirty="0" smtClean="0"/>
              <a:t>vysílačka, letadlo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VÝSLEDKY – deverbativa; pojmenování věcí podle toho, že jsou výsledkem nějakého děje – </a:t>
            </a:r>
            <a:r>
              <a:rPr lang="cs-CZ" i="1" dirty="0" smtClean="0"/>
              <a:t>výhonek, destilát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POJMENOVÁNÍ ZVÍŘAT, OSOB A VĚCÍ – </a:t>
            </a:r>
            <a:r>
              <a:rPr lang="cs-CZ" dirty="0" err="1" smtClean="0"/>
              <a:t>deadjektiva</a:t>
            </a:r>
            <a:r>
              <a:rPr lang="cs-CZ" dirty="0" smtClean="0"/>
              <a:t>; pojmenování podle jejich vlastností – </a:t>
            </a:r>
            <a:r>
              <a:rPr lang="cs-CZ" i="1" dirty="0" smtClean="0"/>
              <a:t>dobrák, stařec, bílek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SUBSTANTIVA</a:t>
            </a:r>
            <a:endParaRPr lang="cs-CZ" sz="6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dirty="0" smtClean="0"/>
              <a:t>6. POJMENOVÁNÍ MÍST – </a:t>
            </a:r>
            <a:r>
              <a:rPr lang="cs-CZ" dirty="0" err="1" smtClean="0"/>
              <a:t>desubstantiva</a:t>
            </a:r>
            <a:r>
              <a:rPr lang="cs-CZ" dirty="0" smtClean="0"/>
              <a:t>; podle toho, co se na nich koná nebo je v nich uloženo atd. – </a:t>
            </a:r>
            <a:r>
              <a:rPr lang="cs-CZ" i="1" dirty="0" smtClean="0"/>
              <a:t>kotelna, mlékárna</a:t>
            </a:r>
          </a:p>
          <a:p>
            <a:pPr marL="514350" indent="-514350">
              <a:buNone/>
            </a:pPr>
            <a:r>
              <a:rPr lang="cs-CZ" dirty="0" smtClean="0"/>
              <a:t>7. JMÉNA PŘECHÝLENÁ – </a:t>
            </a:r>
            <a:r>
              <a:rPr lang="cs-CZ" dirty="0" err="1" smtClean="0"/>
              <a:t>desubstantiva</a:t>
            </a:r>
            <a:r>
              <a:rPr lang="cs-CZ" dirty="0" smtClean="0"/>
              <a:t>; jména žen odvozená od jmen mužů – </a:t>
            </a:r>
            <a:r>
              <a:rPr lang="cs-CZ" i="1" dirty="0" smtClean="0"/>
              <a:t>Novák – Nováková</a:t>
            </a:r>
          </a:p>
          <a:p>
            <a:pPr marL="514350" indent="-514350">
              <a:buNone/>
            </a:pPr>
            <a:r>
              <a:rPr lang="cs-CZ" dirty="0" smtClean="0"/>
              <a:t>8. JMÉNA MLÁĎAT – </a:t>
            </a:r>
            <a:r>
              <a:rPr lang="cs-CZ" dirty="0" err="1" smtClean="0"/>
              <a:t>desubstantiva</a:t>
            </a:r>
            <a:r>
              <a:rPr lang="cs-CZ" dirty="0" smtClean="0"/>
              <a:t>; odvozená od jmen dospělých – </a:t>
            </a:r>
            <a:r>
              <a:rPr lang="cs-CZ" i="1" dirty="0" smtClean="0"/>
              <a:t>lvíče, kotě, slůně</a:t>
            </a:r>
          </a:p>
          <a:p>
            <a:pPr marL="514350" indent="-514350">
              <a:buNone/>
            </a:pPr>
            <a:r>
              <a:rPr lang="cs-CZ" dirty="0" smtClean="0"/>
              <a:t>9. JMÉNA ZDROBNĚLA=</a:t>
            </a:r>
            <a:r>
              <a:rPr lang="cs-CZ" b="1" dirty="0" smtClean="0"/>
              <a:t>DEMINUTIVA</a:t>
            </a:r>
            <a:r>
              <a:rPr lang="cs-CZ" dirty="0" smtClean="0"/>
              <a:t> – </a:t>
            </a:r>
            <a:r>
              <a:rPr lang="cs-CZ" dirty="0" err="1" smtClean="0"/>
              <a:t>desubstantiva</a:t>
            </a:r>
            <a:r>
              <a:rPr lang="cs-CZ" dirty="0" smtClean="0"/>
              <a:t>; </a:t>
            </a:r>
            <a:r>
              <a:rPr lang="cs-CZ" i="1" dirty="0" smtClean="0"/>
              <a:t>stromek, stromeček, ručka, ručička</a:t>
            </a:r>
          </a:p>
          <a:p>
            <a:pPr marL="514350" indent="-514350">
              <a:buNone/>
            </a:pPr>
            <a:r>
              <a:rPr lang="cs-CZ" dirty="0" smtClean="0"/>
              <a:t>10. JMÉNA ZHRUBĚLÁ=</a:t>
            </a:r>
            <a:r>
              <a:rPr lang="cs-CZ" b="1" dirty="0" smtClean="0"/>
              <a:t>AUGMENTATIVA</a:t>
            </a:r>
            <a:r>
              <a:rPr lang="cs-CZ" dirty="0" smtClean="0"/>
              <a:t> – </a:t>
            </a:r>
            <a:r>
              <a:rPr lang="cs-CZ" dirty="0" err="1" smtClean="0"/>
              <a:t>desubstantiva</a:t>
            </a:r>
            <a:r>
              <a:rPr lang="cs-CZ" dirty="0" smtClean="0"/>
              <a:t>; </a:t>
            </a:r>
            <a:r>
              <a:rPr lang="cs-CZ" i="1" dirty="0" smtClean="0"/>
              <a:t>barabizna, šťabajzna, zajoch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SUBSTANTIVA</a:t>
            </a:r>
            <a:endParaRPr lang="cs-CZ" sz="6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sz="2400" dirty="0" smtClean="0"/>
              <a:t>VZTAH: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JEDINCI -  </a:t>
            </a:r>
            <a:r>
              <a:rPr lang="cs-CZ" dirty="0" err="1" smtClean="0"/>
              <a:t>desubstantiva</a:t>
            </a:r>
            <a:r>
              <a:rPr lang="cs-CZ" dirty="0" smtClean="0"/>
              <a:t>; - </a:t>
            </a:r>
            <a:r>
              <a:rPr lang="cs-CZ" i="1" dirty="0" smtClean="0"/>
              <a:t>bratrův svetr, bratrova žena, královo vítězství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DRUHŮM ŽIVÝCH BYTOSTÍ – </a:t>
            </a:r>
            <a:r>
              <a:rPr lang="cs-CZ" dirty="0" err="1" smtClean="0"/>
              <a:t>desubstantiva</a:t>
            </a:r>
            <a:r>
              <a:rPr lang="cs-CZ" dirty="0" smtClean="0"/>
              <a:t>; </a:t>
            </a:r>
            <a:r>
              <a:rPr lang="cs-CZ" i="1" dirty="0" smtClean="0"/>
              <a:t>turistický </a:t>
            </a:r>
            <a:r>
              <a:rPr lang="cs-CZ" dirty="0" smtClean="0"/>
              <a:t>salám, </a:t>
            </a:r>
            <a:r>
              <a:rPr lang="cs-CZ" i="1" dirty="0" smtClean="0"/>
              <a:t>trpasličí </a:t>
            </a:r>
            <a:r>
              <a:rPr lang="cs-CZ" dirty="0" smtClean="0"/>
              <a:t>postava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DRUHŮM VĚCÍ NEŽIVÝCH -  </a:t>
            </a:r>
            <a:r>
              <a:rPr lang="cs-CZ" dirty="0" err="1" smtClean="0"/>
              <a:t>desubstantiva</a:t>
            </a:r>
            <a:r>
              <a:rPr lang="cs-CZ" dirty="0" smtClean="0"/>
              <a:t>; </a:t>
            </a:r>
            <a:r>
              <a:rPr lang="cs-CZ" i="1" dirty="0" smtClean="0"/>
              <a:t>jarní</a:t>
            </a:r>
            <a:r>
              <a:rPr lang="cs-CZ" dirty="0" smtClean="0"/>
              <a:t> květy, </a:t>
            </a:r>
            <a:r>
              <a:rPr lang="cs-CZ" i="1" dirty="0" smtClean="0"/>
              <a:t>zimní</a:t>
            </a:r>
            <a:r>
              <a:rPr lang="cs-CZ" dirty="0" smtClean="0"/>
              <a:t> pohoda, </a:t>
            </a:r>
            <a:r>
              <a:rPr lang="cs-CZ" i="1" dirty="0" smtClean="0"/>
              <a:t>večerní</a:t>
            </a:r>
            <a:r>
              <a:rPr lang="cs-CZ" dirty="0" smtClean="0"/>
              <a:t> červánky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MÍSTŮM – </a:t>
            </a:r>
            <a:r>
              <a:rPr lang="cs-CZ" dirty="0" err="1" smtClean="0"/>
              <a:t>desubstantiva</a:t>
            </a:r>
            <a:r>
              <a:rPr lang="cs-CZ" dirty="0" smtClean="0"/>
              <a:t>; </a:t>
            </a:r>
            <a:r>
              <a:rPr lang="cs-CZ" i="1" dirty="0" smtClean="0"/>
              <a:t>severský</a:t>
            </a:r>
            <a:r>
              <a:rPr lang="cs-CZ" dirty="0" smtClean="0"/>
              <a:t> stát, </a:t>
            </a:r>
            <a:r>
              <a:rPr lang="cs-CZ" i="1" dirty="0" smtClean="0"/>
              <a:t>kuchyňská</a:t>
            </a:r>
            <a:r>
              <a:rPr lang="cs-CZ" dirty="0" smtClean="0"/>
              <a:t> linka, </a:t>
            </a:r>
            <a:r>
              <a:rPr lang="cs-CZ" i="1" dirty="0" smtClean="0"/>
              <a:t>rakovnická</a:t>
            </a:r>
            <a:r>
              <a:rPr lang="cs-CZ" dirty="0" smtClean="0"/>
              <a:t> firma, </a:t>
            </a:r>
            <a:r>
              <a:rPr lang="cs-CZ" i="1" dirty="0" smtClean="0"/>
              <a:t>americký</a:t>
            </a:r>
            <a:r>
              <a:rPr lang="cs-CZ" dirty="0" smtClean="0"/>
              <a:t> stát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ADJEKTIVA</a:t>
            </a:r>
            <a:endParaRPr lang="cs-CZ" sz="6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OD SLOVES – </a:t>
            </a:r>
            <a:r>
              <a:rPr lang="cs-CZ" sz="2400" b="1" dirty="0" smtClean="0"/>
              <a:t>DEVERBATIVA</a:t>
            </a:r>
          </a:p>
          <a:p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DĚJOVÁ – </a:t>
            </a:r>
            <a:r>
              <a:rPr lang="cs-CZ" i="1" dirty="0" smtClean="0"/>
              <a:t>vychovatelný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ÚČELOVÁ – </a:t>
            </a:r>
            <a:r>
              <a:rPr lang="cs-CZ" i="1" dirty="0" smtClean="0"/>
              <a:t>čerpací, spojovací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-NÝ – </a:t>
            </a:r>
            <a:r>
              <a:rPr lang="cs-CZ" i="1" dirty="0" smtClean="0"/>
              <a:t>činný, posuvný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SLOŽENÁ – </a:t>
            </a:r>
            <a:r>
              <a:rPr lang="cs-CZ" i="1" dirty="0" smtClean="0"/>
              <a:t>blahopřejný, ohnivzdorný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ADJEKTIVA</a:t>
            </a:r>
            <a:endParaRPr lang="cs-CZ" sz="60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VIDOVÝ PROTĚJŠEK - deverbativum; </a:t>
            </a:r>
            <a:r>
              <a:rPr lang="cs-CZ" i="1" dirty="0" smtClean="0"/>
              <a:t>spravit – spravovat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DESUBSTANTIVA – </a:t>
            </a:r>
            <a:r>
              <a:rPr lang="cs-CZ" i="1" dirty="0" smtClean="0"/>
              <a:t>zedničit, trampovat, stolovat, uzemnit, lakovat, solit, hnízdit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DEADJEKTIVA – </a:t>
            </a:r>
            <a:r>
              <a:rPr lang="cs-CZ" i="1" dirty="0" smtClean="0"/>
              <a:t>slábnout, modrat, sladit, solit, znecitlivět, veselit se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SLOVESA</a:t>
            </a:r>
            <a:endParaRPr lang="cs-CZ" sz="60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35</TotalTime>
  <Words>298</Words>
  <Application>Microsoft Office PowerPoint</Application>
  <PresentationFormat>Předvádění na obrazovce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Papír</vt:lpstr>
      <vt:lpstr>ODVOZOVÁNÍ</vt:lpstr>
      <vt:lpstr>SUBSTANTIVA</vt:lpstr>
      <vt:lpstr>SUBSTANTIVA</vt:lpstr>
      <vt:lpstr>ADJEKTIVA</vt:lpstr>
      <vt:lpstr>ADJEKTIVA</vt:lpstr>
      <vt:lpstr>SLOVESA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ODVOZOVÁNÍ</dc:title>
  <dc:creator>Windows User</dc:creator>
  <cp:lastModifiedBy>BLAZKOVAH</cp:lastModifiedBy>
  <cp:revision>4</cp:revision>
  <dcterms:created xsi:type="dcterms:W3CDTF">2011-02-20T20:39:37Z</dcterms:created>
  <dcterms:modified xsi:type="dcterms:W3CDTF">2016-12-01T06:57:40Z</dcterms:modified>
</cp:coreProperties>
</file>