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EAAED3D-678E-425F-8379-4751876930F1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4C1221A-3130-47AA-826B-A100109E11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3600" b="1" dirty="0" smtClean="0"/>
              <a:t>V EVROPĚ</a:t>
            </a:r>
            <a:endParaRPr lang="cs-CZ" sz="3600" b="1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b="1" dirty="0" smtClean="0"/>
              <a:t>RENESANCE </a:t>
            </a:r>
            <a:br>
              <a:rPr lang="cs-CZ" sz="6600" b="1" dirty="0" smtClean="0"/>
            </a:br>
            <a:r>
              <a:rPr lang="cs-CZ" sz="6600" b="1" dirty="0" smtClean="0"/>
              <a:t>A </a:t>
            </a:r>
            <a:br>
              <a:rPr lang="cs-CZ" sz="6600" b="1" dirty="0" smtClean="0"/>
            </a:br>
            <a:r>
              <a:rPr lang="cs-CZ" sz="6600" b="1" dirty="0" smtClean="0"/>
              <a:t>HUMANISMUS</a:t>
            </a:r>
            <a:endParaRPr lang="cs-CZ" sz="6600" b="1" dirty="0"/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Itálii od 13. století</a:t>
            </a:r>
          </a:p>
          <a:p>
            <a:r>
              <a:rPr lang="cs-CZ" dirty="0" smtClean="0"/>
              <a:t>Slovo renesance z francouzského </a:t>
            </a:r>
            <a:r>
              <a:rPr lang="cs-CZ" dirty="0" err="1" smtClean="0"/>
              <a:t>renaissance</a:t>
            </a:r>
            <a:r>
              <a:rPr lang="cs-CZ" dirty="0" smtClean="0"/>
              <a:t> = znovuzrození</a:t>
            </a:r>
          </a:p>
          <a:p>
            <a:r>
              <a:rPr lang="cs-CZ" dirty="0" smtClean="0"/>
              <a:t>Dochází ke společenským změnám, nové vědecké objevy, revoluce, rozvoj měst a univerzit, odklon od církve, důraz na člověka</a:t>
            </a:r>
          </a:p>
          <a:p>
            <a:r>
              <a:rPr lang="cs-CZ" dirty="0" smtClean="0"/>
              <a:t>Člověk jako individuum</a:t>
            </a:r>
          </a:p>
          <a:p>
            <a:r>
              <a:rPr lang="cs-CZ" dirty="0" smtClean="0"/>
              <a:t>Životní optimismus</a:t>
            </a:r>
          </a:p>
          <a:p>
            <a:r>
              <a:rPr lang="cs-CZ" dirty="0" smtClean="0"/>
              <a:t>Víra ve schopnosti rozumu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dirty="0" smtClean="0"/>
              <a:t>RENESANCE</a:t>
            </a:r>
            <a:endParaRPr lang="cs-CZ" sz="54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Monumentální gotické stavby nahrazeny širokými prostory</a:t>
            </a:r>
          </a:p>
          <a:p>
            <a:r>
              <a:rPr lang="cs-CZ" dirty="0" smtClean="0"/>
              <a:t>Využití jasných barev místo ponuré šedi</a:t>
            </a:r>
          </a:p>
          <a:p>
            <a:r>
              <a:rPr lang="cs-CZ" dirty="0" smtClean="0"/>
              <a:t>Vrstvení horizontálních pater</a:t>
            </a:r>
          </a:p>
          <a:p>
            <a:r>
              <a:rPr lang="cs-CZ" dirty="0" smtClean="0"/>
              <a:t>Sloupy</a:t>
            </a:r>
          </a:p>
          <a:p>
            <a:r>
              <a:rPr lang="cs-CZ" dirty="0" smtClean="0"/>
              <a:t>Kupole</a:t>
            </a:r>
          </a:p>
          <a:p>
            <a:r>
              <a:rPr lang="cs-CZ" dirty="0" smtClean="0"/>
              <a:t>Štíty</a:t>
            </a:r>
          </a:p>
          <a:p>
            <a:r>
              <a:rPr lang="cs-CZ" dirty="0" smtClean="0"/>
              <a:t>Nově omítka =&gt; sgrafita</a:t>
            </a:r>
          </a:p>
          <a:p>
            <a:r>
              <a:rPr lang="cs-CZ" dirty="0" smtClean="0"/>
              <a:t>Městské paláce, arkádový dvůr</a:t>
            </a:r>
          </a:p>
          <a:p>
            <a:r>
              <a:rPr lang="cs-CZ" dirty="0" err="1" smtClean="0"/>
              <a:t>Bruneleschi</a:t>
            </a:r>
            <a:r>
              <a:rPr lang="cs-CZ" dirty="0" smtClean="0"/>
              <a:t>, Rafael </a:t>
            </a:r>
            <a:r>
              <a:rPr lang="cs-CZ" dirty="0" err="1" smtClean="0"/>
              <a:t>Santi</a:t>
            </a:r>
            <a:r>
              <a:rPr lang="cs-CZ" dirty="0" smtClean="0"/>
              <a:t>, </a:t>
            </a:r>
            <a:r>
              <a:rPr lang="cs-CZ" dirty="0" err="1" smtClean="0"/>
              <a:t>Michelangelo</a:t>
            </a:r>
            <a:r>
              <a:rPr lang="cs-CZ" dirty="0" smtClean="0"/>
              <a:t> </a:t>
            </a:r>
            <a:r>
              <a:rPr lang="cs-CZ" dirty="0" err="1" smtClean="0"/>
              <a:t>Buonarotti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ARCHITEKTURA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Sbíhavá perspektiva</a:t>
            </a:r>
          </a:p>
          <a:p>
            <a:r>
              <a:rPr lang="cs-CZ" dirty="0" smtClean="0"/>
              <a:t>Témata z antické mytologie</a:t>
            </a:r>
          </a:p>
          <a:p>
            <a:r>
              <a:rPr lang="cs-CZ" dirty="0" smtClean="0"/>
              <a:t>Lidská postava, pocity lidí</a:t>
            </a:r>
          </a:p>
          <a:p>
            <a:r>
              <a:rPr lang="cs-CZ" dirty="0" err="1" smtClean="0"/>
              <a:t>Michelangelo</a:t>
            </a:r>
            <a:r>
              <a:rPr lang="cs-CZ" dirty="0" smtClean="0"/>
              <a:t> </a:t>
            </a:r>
            <a:r>
              <a:rPr lang="cs-CZ" dirty="0" err="1" smtClean="0"/>
              <a:t>Buonarroti</a:t>
            </a:r>
            <a:r>
              <a:rPr lang="cs-CZ" dirty="0" smtClean="0"/>
              <a:t>, </a:t>
            </a:r>
            <a:r>
              <a:rPr lang="cs-CZ" dirty="0" err="1" smtClean="0"/>
              <a:t>Leonardo</a:t>
            </a:r>
            <a:r>
              <a:rPr lang="cs-CZ" dirty="0" smtClean="0"/>
              <a:t> </a:t>
            </a:r>
            <a:r>
              <a:rPr lang="cs-CZ" dirty="0" err="1" smtClean="0"/>
              <a:t>da</a:t>
            </a:r>
            <a:r>
              <a:rPr lang="cs-CZ" dirty="0" smtClean="0"/>
              <a:t> Vinci, Sandro </a:t>
            </a:r>
            <a:r>
              <a:rPr lang="cs-CZ" dirty="0" err="1" smtClean="0"/>
              <a:t>Boticelli</a:t>
            </a:r>
            <a:r>
              <a:rPr lang="cs-CZ" dirty="0" smtClean="0"/>
              <a:t>, Rafael  </a:t>
            </a:r>
            <a:r>
              <a:rPr lang="cs-CZ" dirty="0" err="1" smtClean="0"/>
              <a:t>Santi</a:t>
            </a:r>
            <a:r>
              <a:rPr lang="cs-CZ" dirty="0" smtClean="0"/>
              <a:t>, </a:t>
            </a:r>
            <a:r>
              <a:rPr lang="cs-CZ" dirty="0" err="1" smtClean="0"/>
              <a:t>Tizian</a:t>
            </a:r>
            <a:r>
              <a:rPr lang="cs-CZ" dirty="0" smtClean="0"/>
              <a:t>, Hieronymus Bosch aj.</a:t>
            </a:r>
          </a:p>
          <a:p>
            <a:r>
              <a:rPr lang="cs-CZ" dirty="0" smtClean="0"/>
              <a:t>Jezdecké pomníky, monumentální náhrobní pomníky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UMĚNÍ</a:t>
            </a:r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Otázky lidské existence</a:t>
            </a:r>
          </a:p>
          <a:p>
            <a:r>
              <a:rPr lang="cs-CZ" dirty="0" smtClean="0"/>
              <a:t>Národní jazyky</a:t>
            </a:r>
          </a:p>
          <a:p>
            <a:r>
              <a:rPr lang="cs-CZ" dirty="0" smtClean="0"/>
              <a:t>Zůstávají legendy, apologie, traktáty</a:t>
            </a:r>
          </a:p>
          <a:p>
            <a:r>
              <a:rPr lang="cs-CZ" dirty="0" smtClean="0"/>
              <a:t>Nově satira, kronika, román, povídka, dvorská lyrika, </a:t>
            </a:r>
          </a:p>
          <a:p>
            <a:r>
              <a:rPr lang="cs-CZ" dirty="0" smtClean="0"/>
              <a:t>Z antiky – epos, epigram, óda, epištola</a:t>
            </a:r>
          </a:p>
          <a:p>
            <a:r>
              <a:rPr lang="cs-CZ" dirty="0" smtClean="0"/>
              <a:t>Cestopisy, životopisy, pedagogické spisy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LITERATURA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14. století</a:t>
            </a:r>
          </a:p>
          <a:p>
            <a:r>
              <a:rPr lang="cs-CZ" dirty="0" smtClean="0"/>
              <a:t>Dante </a:t>
            </a:r>
            <a:r>
              <a:rPr lang="cs-CZ" dirty="0" err="1" smtClean="0"/>
              <a:t>Alighieri</a:t>
            </a:r>
            <a:r>
              <a:rPr lang="cs-CZ" dirty="0" smtClean="0"/>
              <a:t> – Božská komedie</a:t>
            </a:r>
          </a:p>
          <a:p>
            <a:r>
              <a:rPr lang="cs-CZ" dirty="0" err="1" smtClean="0"/>
              <a:t>Francesco</a:t>
            </a:r>
            <a:r>
              <a:rPr lang="cs-CZ" dirty="0" smtClean="0"/>
              <a:t> </a:t>
            </a:r>
            <a:r>
              <a:rPr lang="cs-CZ" dirty="0" err="1" smtClean="0"/>
              <a:t>Petrarca</a:t>
            </a:r>
            <a:r>
              <a:rPr lang="cs-CZ" dirty="0" smtClean="0"/>
              <a:t> – Sonety Lauře</a:t>
            </a:r>
          </a:p>
          <a:p>
            <a:r>
              <a:rPr lang="cs-CZ" dirty="0" err="1" smtClean="0"/>
              <a:t>Giovanni</a:t>
            </a:r>
            <a:r>
              <a:rPr lang="cs-CZ" dirty="0" smtClean="0"/>
              <a:t> </a:t>
            </a:r>
            <a:r>
              <a:rPr lang="cs-CZ" dirty="0" err="1" smtClean="0"/>
              <a:t>Boccaccio</a:t>
            </a:r>
            <a:r>
              <a:rPr lang="cs-CZ" dirty="0" smtClean="0"/>
              <a:t> – Dekameron</a:t>
            </a:r>
          </a:p>
          <a:p>
            <a:r>
              <a:rPr lang="cs-CZ" dirty="0" err="1" smtClean="0"/>
              <a:t>Nicolo</a:t>
            </a:r>
            <a:r>
              <a:rPr lang="cs-CZ" dirty="0" smtClean="0"/>
              <a:t> Machiavelli - Vladař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ITÁLIE</a:t>
            </a:r>
            <a:endParaRPr lang="cs-CZ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Francois Villon – Malý a velký testament</a:t>
            </a:r>
          </a:p>
          <a:p>
            <a:r>
              <a:rPr lang="cs-CZ" dirty="0" smtClean="0"/>
              <a:t>Francois </a:t>
            </a:r>
            <a:r>
              <a:rPr lang="cs-CZ" dirty="0" err="1" smtClean="0"/>
              <a:t>Rabelais</a:t>
            </a:r>
            <a:r>
              <a:rPr lang="cs-CZ" dirty="0" smtClean="0"/>
              <a:t> – </a:t>
            </a:r>
            <a:r>
              <a:rPr lang="cs-CZ" dirty="0" err="1" smtClean="0"/>
              <a:t>Gargantua</a:t>
            </a:r>
            <a:r>
              <a:rPr lang="cs-CZ" dirty="0" smtClean="0"/>
              <a:t> a </a:t>
            </a:r>
            <a:r>
              <a:rPr lang="cs-CZ" dirty="0" err="1" smtClean="0"/>
              <a:t>Pantagruel</a:t>
            </a:r>
            <a:endParaRPr lang="cs-CZ" dirty="0" smtClean="0"/>
          </a:p>
          <a:p>
            <a:r>
              <a:rPr lang="cs-CZ" dirty="0" err="1" smtClean="0"/>
              <a:t>Michel</a:t>
            </a:r>
            <a:r>
              <a:rPr lang="cs-CZ" dirty="0" smtClean="0"/>
              <a:t> de </a:t>
            </a:r>
            <a:r>
              <a:rPr lang="cs-CZ" dirty="0" err="1" smtClean="0"/>
              <a:t>Montaigne</a:t>
            </a:r>
            <a:r>
              <a:rPr lang="cs-CZ" dirty="0" smtClean="0"/>
              <a:t> - Eseje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FRANCIE</a:t>
            </a:r>
            <a:endParaRPr 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Geoffrey</a:t>
            </a:r>
            <a:r>
              <a:rPr lang="cs-CZ" dirty="0" smtClean="0"/>
              <a:t> </a:t>
            </a:r>
            <a:r>
              <a:rPr lang="cs-CZ" dirty="0" err="1" smtClean="0"/>
              <a:t>Chaucer</a:t>
            </a:r>
            <a:r>
              <a:rPr lang="cs-CZ" dirty="0" smtClean="0"/>
              <a:t> – Povídky </a:t>
            </a:r>
            <a:r>
              <a:rPr lang="cs-CZ" dirty="0" err="1" smtClean="0"/>
              <a:t>canteburské</a:t>
            </a:r>
            <a:endParaRPr lang="cs-CZ" dirty="0" smtClean="0"/>
          </a:p>
          <a:p>
            <a:r>
              <a:rPr lang="cs-CZ" dirty="0" smtClean="0"/>
              <a:t>William Shakespeare – sonety, komedie, tragédie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ANGLIE</a:t>
            </a:r>
            <a:endParaRPr lang="cs-CZ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Miguel</a:t>
            </a:r>
            <a:r>
              <a:rPr lang="cs-CZ" dirty="0" smtClean="0"/>
              <a:t> de </a:t>
            </a:r>
            <a:r>
              <a:rPr lang="cs-CZ" dirty="0" err="1" smtClean="0"/>
              <a:t>Cervantes</a:t>
            </a:r>
            <a:r>
              <a:rPr lang="cs-CZ" dirty="0" smtClean="0"/>
              <a:t> y </a:t>
            </a:r>
            <a:r>
              <a:rPr lang="cs-CZ" dirty="0" err="1" smtClean="0"/>
              <a:t>Saavedra</a:t>
            </a:r>
            <a:r>
              <a:rPr lang="cs-CZ" dirty="0" smtClean="0"/>
              <a:t> – Důmyslný rytíř don Quijote de la </a:t>
            </a:r>
            <a:r>
              <a:rPr lang="cs-CZ" dirty="0" err="1" smtClean="0"/>
              <a:t>Mancha</a:t>
            </a:r>
            <a:endParaRPr lang="cs-CZ" dirty="0" smtClean="0"/>
          </a:p>
          <a:p>
            <a:r>
              <a:rPr lang="cs-CZ" dirty="0" err="1" smtClean="0"/>
              <a:t>Lope</a:t>
            </a:r>
            <a:r>
              <a:rPr lang="cs-CZ" dirty="0" smtClean="0"/>
              <a:t> de </a:t>
            </a:r>
            <a:r>
              <a:rPr lang="cs-CZ" dirty="0" err="1" smtClean="0"/>
              <a:t>Vega</a:t>
            </a:r>
            <a:r>
              <a:rPr lang="cs-CZ" dirty="0" smtClean="0"/>
              <a:t> – </a:t>
            </a:r>
            <a:r>
              <a:rPr lang="cs-CZ" dirty="0" err="1" smtClean="0"/>
              <a:t>Fuente</a:t>
            </a:r>
            <a:r>
              <a:rPr lang="cs-CZ" dirty="0" smtClean="0"/>
              <a:t> </a:t>
            </a:r>
            <a:r>
              <a:rPr lang="cs-CZ" dirty="0" err="1" smtClean="0"/>
              <a:t>Ovejuna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ŠPANĚLSKO</a:t>
            </a:r>
            <a:endParaRPr lang="cs-CZ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35</TotalTime>
  <Words>236</Words>
  <Application>Microsoft Office PowerPoint</Application>
  <PresentationFormat>Předvádění na obrazovce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RENESANCE  A  HUMANISMUS</vt:lpstr>
      <vt:lpstr>RENESANCE</vt:lpstr>
      <vt:lpstr>ARCHITEKTURA</vt:lpstr>
      <vt:lpstr>UMĚNÍ</vt:lpstr>
      <vt:lpstr>LITERATURA</vt:lpstr>
      <vt:lpstr>ITÁLIE</vt:lpstr>
      <vt:lpstr>FRANCIE</vt:lpstr>
      <vt:lpstr>ANGLIE</vt:lpstr>
      <vt:lpstr>ŠPANĚLSKO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RENESANCE A HUMANISMUS</dc:title>
  <dc:creator>Windows User</dc:creator>
  <cp:lastModifiedBy>BLAZKOVAH</cp:lastModifiedBy>
  <cp:revision>4</cp:revision>
  <dcterms:created xsi:type="dcterms:W3CDTF">2011-02-10T22:11:26Z</dcterms:created>
  <dcterms:modified xsi:type="dcterms:W3CDTF">2017-02-08T09:39:19Z</dcterms:modified>
</cp:coreProperties>
</file>