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61" r:id="rId3"/>
    <p:sldId id="257" r:id="rId4"/>
    <p:sldId id="258" r:id="rId5"/>
    <p:sldId id="259" r:id="rId6"/>
    <p:sldId id="260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6/13/2023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6/13/2023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6/13/2023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6/13/2023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6/13/2023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6/13/2023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6/13/2023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u="sng" dirty="0" smtClean="0"/>
              <a:t>JOSEF II.</a:t>
            </a:r>
            <a:endParaRPr lang="cs-CZ" b="1" u="sng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1741 - 1790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106652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JOSEF II.</a:t>
            </a:r>
            <a:endParaRPr lang="cs-CZ" b="1" u="sng" dirty="0"/>
          </a:p>
        </p:txBody>
      </p:sp>
      <p:pic>
        <p:nvPicPr>
          <p:cNvPr id="1026" name="Picture 2" descr="Portrét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6147" y="2557463"/>
            <a:ext cx="2599706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1257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JOSEF II.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Císař Svaté říše římské</a:t>
            </a:r>
          </a:p>
          <a:p>
            <a:r>
              <a:rPr lang="cs-CZ" dirty="0" smtClean="0"/>
              <a:t>Král uherský</a:t>
            </a:r>
          </a:p>
          <a:p>
            <a:r>
              <a:rPr lang="cs-CZ" dirty="0" smtClean="0"/>
              <a:t>Král český</a:t>
            </a:r>
          </a:p>
          <a:p>
            <a:r>
              <a:rPr lang="cs-CZ" dirty="0" smtClean="0"/>
              <a:t>Markrabě moravský</a:t>
            </a:r>
          </a:p>
          <a:p>
            <a:r>
              <a:rPr lang="cs-CZ" dirty="0" smtClean="0"/>
              <a:t>Arcivévoda rakouský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693840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JOSEF II.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Představitel osvícenského panování</a:t>
            </a:r>
          </a:p>
          <a:p>
            <a:r>
              <a:rPr lang="cs-CZ" dirty="0" smtClean="0"/>
              <a:t>Velmi oblíbený v českých zemích, především u sedláků</a:t>
            </a:r>
          </a:p>
          <a:p>
            <a:r>
              <a:rPr lang="cs-CZ" dirty="0" smtClean="0"/>
              <a:t>Ostře kritizoval církev – zrušil mnoho klášterů</a:t>
            </a:r>
          </a:p>
          <a:p>
            <a:r>
              <a:rPr lang="cs-CZ" dirty="0" smtClean="0"/>
              <a:t>1764 – korunován římským králem</a:t>
            </a:r>
          </a:p>
          <a:p>
            <a:r>
              <a:rPr lang="cs-CZ" dirty="0" smtClean="0"/>
              <a:t>1765 – císař římské říše – vládne spolu s Marií Terezií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082561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REFORMY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1781 – zrušení cenzury</a:t>
            </a:r>
          </a:p>
          <a:p>
            <a:r>
              <a:rPr lang="cs-CZ" dirty="0" smtClean="0"/>
              <a:t>1781 – toleranční patent – svoboda náboženství</a:t>
            </a:r>
          </a:p>
          <a:p>
            <a:r>
              <a:rPr lang="cs-CZ" dirty="0" smtClean="0"/>
              <a:t>1781 – zrušení nevolnictví</a:t>
            </a:r>
          </a:p>
          <a:p>
            <a:r>
              <a:rPr lang="cs-CZ" dirty="0" smtClean="0"/>
              <a:t>Zlepšení postavení Židů</a:t>
            </a:r>
          </a:p>
          <a:p>
            <a:r>
              <a:rPr lang="cs-CZ" dirty="0" smtClean="0"/>
              <a:t>Josefínský katastr – katastr půdy a domů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087088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https://cs.wikipedia.org/wiki/Josef_II.#/media/Soubor:Carl_von_Sales_Bildnis_Joseph_II_posthum_1823.jpg</a:t>
            </a:r>
          </a:p>
        </p:txBody>
      </p:sp>
    </p:spTree>
    <p:extLst>
      <p:ext uri="{BB962C8B-B14F-4D97-AF65-F5344CB8AC3E}">
        <p14:creationId xmlns:p14="http://schemas.microsoft.com/office/powerpoint/2010/main" val="249090391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ka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251</TotalTime>
  <Words>94</Words>
  <Application>Microsoft Office PowerPoint</Application>
  <PresentationFormat>Širokoúhlá obrazovka</PresentationFormat>
  <Paragraphs>23</Paragraphs>
  <Slides>6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9" baseType="lpstr">
      <vt:lpstr>Arial</vt:lpstr>
      <vt:lpstr>Garamond</vt:lpstr>
      <vt:lpstr>Organika</vt:lpstr>
      <vt:lpstr>JOSEF II.</vt:lpstr>
      <vt:lpstr>JOSEF II.</vt:lpstr>
      <vt:lpstr>JOSEF II.</vt:lpstr>
      <vt:lpstr>JOSEF II.</vt:lpstr>
      <vt:lpstr>REFORMY</vt:lpstr>
      <vt:lpstr>odkazy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JOSEF II.</dc:title>
  <dc:creator>BLAŽKOVÁ</dc:creator>
  <cp:lastModifiedBy>BLAŽKOVÁ</cp:lastModifiedBy>
  <cp:revision>4</cp:revision>
  <dcterms:created xsi:type="dcterms:W3CDTF">2023-06-12T08:30:01Z</dcterms:created>
  <dcterms:modified xsi:type="dcterms:W3CDTF">2023-06-13T09:21:12Z</dcterms:modified>
</cp:coreProperties>
</file>